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658" r:id="rId1"/>
  </p:sldMasterIdLst>
  <p:notesMasterIdLst>
    <p:notesMasterId r:id="rId20"/>
  </p:notesMasterIdLst>
  <p:handoutMasterIdLst>
    <p:handoutMasterId r:id="rId21"/>
  </p:handoutMasterIdLst>
  <p:sldIdLst>
    <p:sldId id="261" r:id="rId2"/>
    <p:sldId id="313" r:id="rId3"/>
    <p:sldId id="320" r:id="rId4"/>
    <p:sldId id="345" r:id="rId5"/>
    <p:sldId id="338" r:id="rId6"/>
    <p:sldId id="326" r:id="rId7"/>
    <p:sldId id="317" r:id="rId8"/>
    <p:sldId id="293" r:id="rId9"/>
    <p:sldId id="333" r:id="rId10"/>
    <p:sldId id="334" r:id="rId11"/>
    <p:sldId id="335" r:id="rId12"/>
    <p:sldId id="329" r:id="rId13"/>
    <p:sldId id="296" r:id="rId14"/>
    <p:sldId id="339" r:id="rId15"/>
    <p:sldId id="340" r:id="rId16"/>
    <p:sldId id="341" r:id="rId17"/>
    <p:sldId id="332" r:id="rId18"/>
    <p:sldId id="34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36">
          <p15:clr>
            <a:srgbClr val="A4A3A4"/>
          </p15:clr>
        </p15:guide>
        <p15:guide id="2" orient="horz" pos="391">
          <p15:clr>
            <a:srgbClr val="A4A3A4"/>
          </p15:clr>
        </p15:guide>
        <p15:guide id="3" orient="horz" pos="3975">
          <p15:clr>
            <a:srgbClr val="A4A3A4"/>
          </p15:clr>
        </p15:guide>
        <p15:guide id="4" orient="horz" pos="1030">
          <p15:clr>
            <a:srgbClr val="A4A3A4"/>
          </p15:clr>
        </p15:guide>
        <p15:guide id="5" pos="7312">
          <p15:clr>
            <a:srgbClr val="A4A3A4"/>
          </p15:clr>
        </p15:guide>
        <p15:guide id="6" pos="37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75" autoAdjust="0"/>
    <p:restoredTop sz="94630" autoAdjust="0"/>
  </p:normalViewPr>
  <p:slideViewPr>
    <p:cSldViewPr snapToGrid="0" showGuides="1">
      <p:cViewPr>
        <p:scale>
          <a:sx n="100" d="100"/>
          <a:sy n="100" d="100"/>
        </p:scale>
        <p:origin x="120" y="282"/>
      </p:cViewPr>
      <p:guideLst>
        <p:guide orient="horz" pos="936"/>
        <p:guide orient="horz" pos="391"/>
        <p:guide orient="horz" pos="3975"/>
        <p:guide orient="horz" pos="1030"/>
        <p:guide pos="7312"/>
        <p:guide pos="370"/>
      </p:guideLst>
    </p:cSldViewPr>
  </p:slideViewPr>
  <p:outlineViewPr>
    <p:cViewPr>
      <p:scale>
        <a:sx n="33" d="100"/>
        <a:sy n="33" d="100"/>
      </p:scale>
      <p:origin x="0" y="0"/>
    </p:cViewPr>
  </p:outlineViewPr>
  <p:notesTextViewPr>
    <p:cViewPr>
      <p:scale>
        <a:sx n="1" d="1"/>
        <a:sy n="1" d="1"/>
      </p:scale>
      <p:origin x="0" y="0"/>
    </p:cViewPr>
  </p:notesTextViewPr>
  <p:notesViewPr>
    <p:cSldViewPr snapToGrid="0" showGuides="1">
      <p:cViewPr varScale="1">
        <p:scale>
          <a:sx n="122" d="100"/>
          <a:sy n="122" d="100"/>
        </p:scale>
        <p:origin x="4914"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dirty="0"/>
          </a:p>
        </p:txBody>
      </p:sp>
      <p:sp>
        <p:nvSpPr>
          <p:cNvPr id="3" name="Pladsholder til dato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68F9E11-F642-4BF2-B4DC-AF7D35EA7551}" type="datetimeFigureOut">
              <a:rPr lang="da-DK" smtClean="0"/>
              <a:t>06-11-2019</a:t>
            </a:fld>
            <a:endParaRPr lang="da-DK" dirty="0"/>
          </a:p>
        </p:txBody>
      </p:sp>
      <p:sp>
        <p:nvSpPr>
          <p:cNvPr id="4" name="Pladsholder til sidefod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dirty="0"/>
          </a:p>
        </p:txBody>
      </p:sp>
      <p:sp>
        <p:nvSpPr>
          <p:cNvPr id="5" name="Pladsholder til slide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DA371A3-64EC-4735-8565-D99D78279674}" type="slidenum">
              <a:rPr lang="da-DK" smtClean="0"/>
              <a:t>‹#›</a:t>
            </a:fld>
            <a:endParaRPr lang="da-DK" dirty="0"/>
          </a:p>
        </p:txBody>
      </p:sp>
    </p:spTree>
    <p:extLst>
      <p:ext uri="{BB962C8B-B14F-4D97-AF65-F5344CB8AC3E}">
        <p14:creationId xmlns:p14="http://schemas.microsoft.com/office/powerpoint/2010/main" val="34692714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a-DK"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D72A38B-F9FA-4036-A084-652409E98F08}" type="datetimeFigureOut">
              <a:rPr lang="da-DK" smtClean="0"/>
              <a:t>06-11-2019</a:t>
            </a:fld>
            <a:endParaRPr lang="da-DK"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a-DK" dirty="0"/>
              <a:t>Click to edit Master text styles</a:t>
            </a:r>
          </a:p>
          <a:p>
            <a:pPr lvl="1"/>
            <a:r>
              <a:rPr lang="da-DK" dirty="0"/>
              <a:t>Second level</a:t>
            </a:r>
          </a:p>
          <a:p>
            <a:pPr lvl="2"/>
            <a:r>
              <a:rPr lang="da-DK" dirty="0"/>
              <a:t>Third level</a:t>
            </a:r>
          </a:p>
          <a:p>
            <a:pPr lvl="3"/>
            <a:r>
              <a:rPr lang="da-DK" dirty="0"/>
              <a:t>Fourth level</a:t>
            </a:r>
          </a:p>
          <a:p>
            <a:pPr lvl="4"/>
            <a:r>
              <a:rPr lang="da-DK"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a-DK"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9436F85-577F-4A92-A47F-D540A2BCC821}" type="slidenum">
              <a:rPr lang="da-DK" smtClean="0"/>
              <a:t>‹#›</a:t>
            </a:fld>
            <a:endParaRPr lang="da-DK" dirty="0"/>
          </a:p>
        </p:txBody>
      </p:sp>
    </p:spTree>
    <p:extLst>
      <p:ext uri="{BB962C8B-B14F-4D97-AF65-F5344CB8AC3E}">
        <p14:creationId xmlns:p14="http://schemas.microsoft.com/office/powerpoint/2010/main" val="3378091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10"/>
          </p:nvPr>
        </p:nvSpPr>
        <p:spPr/>
        <p:txBody>
          <a:bodyPr/>
          <a:lstStyle/>
          <a:p>
            <a:fld id="{49436F85-577F-4A92-A47F-D540A2BCC821}" type="slidenum">
              <a:rPr lang="da-DK" smtClean="0"/>
              <a:t>1</a:t>
            </a:fld>
            <a:endParaRPr lang="da-DK" dirty="0"/>
          </a:p>
        </p:txBody>
      </p:sp>
    </p:spTree>
    <p:extLst>
      <p:ext uri="{BB962C8B-B14F-4D97-AF65-F5344CB8AC3E}">
        <p14:creationId xmlns:p14="http://schemas.microsoft.com/office/powerpoint/2010/main" val="329379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en-GB" dirty="0"/>
          </a:p>
        </p:txBody>
      </p:sp>
      <p:sp>
        <p:nvSpPr>
          <p:cNvPr id="4" name="Pladsholder til slidenummer 3"/>
          <p:cNvSpPr>
            <a:spLocks noGrp="1"/>
          </p:cNvSpPr>
          <p:nvPr>
            <p:ph type="sldNum" sz="quarter" idx="10"/>
          </p:nvPr>
        </p:nvSpPr>
        <p:spPr/>
        <p:txBody>
          <a:bodyPr/>
          <a:lstStyle/>
          <a:p>
            <a:fld id="{49436F85-577F-4A92-A47F-D540A2BCC821}" type="slidenum">
              <a:rPr lang="en-GB" smtClean="0"/>
              <a:t>2</a:t>
            </a:fld>
            <a:endParaRPr lang="en-GB" dirty="0"/>
          </a:p>
        </p:txBody>
      </p:sp>
    </p:spTree>
    <p:extLst>
      <p:ext uri="{BB962C8B-B14F-4D97-AF65-F5344CB8AC3E}">
        <p14:creationId xmlns:p14="http://schemas.microsoft.com/office/powerpoint/2010/main" val="13363749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436F85-577F-4A92-A47F-D540A2BCC821}" type="slidenum">
              <a:rPr lang="da-DK" smtClean="0"/>
              <a:t>3</a:t>
            </a:fld>
            <a:endParaRPr lang="da-DK" dirty="0"/>
          </a:p>
        </p:txBody>
      </p:sp>
    </p:spTree>
    <p:extLst>
      <p:ext uri="{BB962C8B-B14F-4D97-AF65-F5344CB8AC3E}">
        <p14:creationId xmlns:p14="http://schemas.microsoft.com/office/powerpoint/2010/main" val="3736221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en-US" dirty="0" smtClean="0"/>
              <a:t>one very important part of my research design has been the case design of three different disciplinary settings. When selecting the courses, </a:t>
            </a:r>
            <a:r>
              <a:rPr lang="en-US" dirty="0" err="1" smtClean="0"/>
              <a:t>i</a:t>
            </a:r>
            <a:r>
              <a:rPr lang="en-US" dirty="0" smtClean="0"/>
              <a:t> had a number of criteria. most important to mention is that the courses are second semester courses of full degree international master’s programs, and with a Danish teacher. </a:t>
            </a:r>
          </a:p>
          <a:p>
            <a:r>
              <a:rPr lang="en-US" dirty="0" smtClean="0"/>
              <a:t>I ended up choosing three courses as representatives for disciplines on presumably three different levels of internationalization if measured in the use of EMI - course A as a representative of the humanities where the predicted use of </a:t>
            </a:r>
            <a:r>
              <a:rPr lang="en-US" dirty="0" err="1" smtClean="0"/>
              <a:t>english</a:t>
            </a:r>
            <a:r>
              <a:rPr lang="en-US" dirty="0" smtClean="0"/>
              <a:t> is minimal and course B in the other end where the predicted use of </a:t>
            </a:r>
            <a:r>
              <a:rPr lang="en-US" dirty="0" err="1" smtClean="0"/>
              <a:t>english</a:t>
            </a:r>
            <a:r>
              <a:rPr lang="en-US" dirty="0" smtClean="0"/>
              <a:t> is highest and course C which is somewhere in the middle. </a:t>
            </a:r>
          </a:p>
          <a:p>
            <a:endParaRPr lang="en-GB" dirty="0"/>
          </a:p>
        </p:txBody>
      </p:sp>
      <p:sp>
        <p:nvSpPr>
          <p:cNvPr id="4" name="Pladsholder til slidenummer 3"/>
          <p:cNvSpPr>
            <a:spLocks noGrp="1"/>
          </p:cNvSpPr>
          <p:nvPr>
            <p:ph type="sldNum" sz="quarter" idx="10"/>
          </p:nvPr>
        </p:nvSpPr>
        <p:spPr/>
        <p:txBody>
          <a:bodyPr/>
          <a:lstStyle/>
          <a:p>
            <a:fld id="{49436F85-577F-4A92-A47F-D540A2BCC821}" type="slidenum">
              <a:rPr lang="en-GB" smtClean="0"/>
              <a:t>4</a:t>
            </a:fld>
            <a:endParaRPr lang="en-GB" dirty="0"/>
          </a:p>
        </p:txBody>
      </p:sp>
    </p:spTree>
    <p:extLst>
      <p:ext uri="{BB962C8B-B14F-4D97-AF65-F5344CB8AC3E}">
        <p14:creationId xmlns:p14="http://schemas.microsoft.com/office/powerpoint/2010/main" val="12789135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err="1" smtClean="0"/>
              <a:t>Sprogpolitik</a:t>
            </a:r>
            <a:r>
              <a:rPr lang="en-US" u="sng" dirty="0" smtClean="0"/>
              <a:t> </a:t>
            </a:r>
            <a:r>
              <a:rPr lang="en-US" u="sng" dirty="0" err="1" smtClean="0"/>
              <a:t>som</a:t>
            </a:r>
            <a:r>
              <a:rPr lang="en-US" u="sng" dirty="0" smtClean="0"/>
              <a:t> </a:t>
            </a:r>
            <a:r>
              <a:rPr lang="en-US" u="sng" dirty="0" err="1" smtClean="0"/>
              <a:t>en</a:t>
            </a:r>
            <a:r>
              <a:rPr lang="en-US" u="sng" dirty="0" smtClean="0"/>
              <a:t> </a:t>
            </a:r>
            <a:r>
              <a:rPr lang="en-US" u="sng" dirty="0" err="1" smtClean="0"/>
              <a:t>tilfældig</a:t>
            </a:r>
            <a:r>
              <a:rPr lang="en-US" u="sng" dirty="0" smtClean="0"/>
              <a:t> del </a:t>
            </a:r>
            <a:r>
              <a:rPr lang="en-US" u="sng" dirty="0" err="1" smtClean="0"/>
              <a:t>af</a:t>
            </a:r>
            <a:r>
              <a:rPr lang="en-US" u="sng" dirty="0" smtClean="0"/>
              <a:t> </a:t>
            </a:r>
            <a:r>
              <a:rPr lang="en-US" u="sng" dirty="0" err="1" smtClean="0"/>
              <a:t>hverdagsaktiviteter</a:t>
            </a:r>
            <a:r>
              <a:rPr lang="en-US" u="sng" dirty="0" smtClean="0"/>
              <a:t> </a:t>
            </a:r>
          </a:p>
          <a:p>
            <a:endParaRPr lang="en-GB" dirty="0"/>
          </a:p>
        </p:txBody>
      </p:sp>
      <p:sp>
        <p:nvSpPr>
          <p:cNvPr id="4" name="Slide Number Placeholder 3"/>
          <p:cNvSpPr>
            <a:spLocks noGrp="1"/>
          </p:cNvSpPr>
          <p:nvPr>
            <p:ph type="sldNum" sz="quarter" idx="10"/>
          </p:nvPr>
        </p:nvSpPr>
        <p:spPr/>
        <p:txBody>
          <a:bodyPr/>
          <a:lstStyle/>
          <a:p>
            <a:fld id="{30D0393C-0BD0-4429-BC18-7901C1AD41E0}" type="slidenum">
              <a:rPr lang="da-DK" smtClean="0"/>
              <a:pPr/>
              <a:t>5</a:t>
            </a:fld>
            <a:endParaRPr lang="da-DK"/>
          </a:p>
        </p:txBody>
      </p:sp>
    </p:spTree>
    <p:extLst>
      <p:ext uri="{BB962C8B-B14F-4D97-AF65-F5344CB8AC3E}">
        <p14:creationId xmlns:p14="http://schemas.microsoft.com/office/powerpoint/2010/main" val="12729336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436F85-577F-4A92-A47F-D540A2BCC821}" type="slidenum">
              <a:rPr lang="da-DK" smtClean="0"/>
              <a:t>6</a:t>
            </a:fld>
            <a:endParaRPr lang="da-DK" dirty="0"/>
          </a:p>
        </p:txBody>
      </p:sp>
    </p:spTree>
    <p:extLst>
      <p:ext uri="{BB962C8B-B14F-4D97-AF65-F5344CB8AC3E}">
        <p14:creationId xmlns:p14="http://schemas.microsoft.com/office/powerpoint/2010/main" val="30428968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436F85-577F-4A92-A47F-D540A2BCC821}" type="slidenum">
              <a:rPr lang="da-DK" smtClean="0"/>
              <a:t>7</a:t>
            </a:fld>
            <a:endParaRPr lang="da-DK" dirty="0"/>
          </a:p>
        </p:txBody>
      </p:sp>
    </p:spTree>
    <p:extLst>
      <p:ext uri="{BB962C8B-B14F-4D97-AF65-F5344CB8AC3E}">
        <p14:creationId xmlns:p14="http://schemas.microsoft.com/office/powerpoint/2010/main" val="39720423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0D0393C-0BD0-4429-BC18-7901C1AD41E0}" type="slidenum">
              <a:rPr lang="da-DK" smtClean="0"/>
              <a:pPr/>
              <a:t>8</a:t>
            </a:fld>
            <a:endParaRPr lang="da-DK"/>
          </a:p>
        </p:txBody>
      </p:sp>
    </p:spTree>
    <p:extLst>
      <p:ext uri="{BB962C8B-B14F-4D97-AF65-F5344CB8AC3E}">
        <p14:creationId xmlns:p14="http://schemas.microsoft.com/office/powerpoint/2010/main" val="8037854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436F85-577F-4A92-A47F-D540A2BCC821}" type="slidenum">
              <a:rPr lang="da-DK" smtClean="0"/>
              <a:t>9</a:t>
            </a:fld>
            <a:endParaRPr lang="da-DK" dirty="0"/>
          </a:p>
        </p:txBody>
      </p:sp>
    </p:spTree>
    <p:extLst>
      <p:ext uri="{BB962C8B-B14F-4D97-AF65-F5344CB8AC3E}">
        <p14:creationId xmlns:p14="http://schemas.microsoft.com/office/powerpoint/2010/main" val="5560952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en-GB"/>
          </a:p>
        </p:txBody>
      </p:sp>
      <p:sp>
        <p:nvSpPr>
          <p:cNvPr id="4" name="Pladsholder til slidenummer 3"/>
          <p:cNvSpPr>
            <a:spLocks noGrp="1"/>
          </p:cNvSpPr>
          <p:nvPr>
            <p:ph type="sldNum" sz="quarter" idx="10"/>
          </p:nvPr>
        </p:nvSpPr>
        <p:spPr/>
        <p:txBody>
          <a:bodyPr/>
          <a:lstStyle/>
          <a:p>
            <a:fld id="{49436F85-577F-4A92-A47F-D540A2BCC821}" type="slidenum">
              <a:rPr lang="en-GB" smtClean="0"/>
              <a:t>10</a:t>
            </a:fld>
            <a:endParaRPr lang="en-GB"/>
          </a:p>
        </p:txBody>
      </p:sp>
    </p:spTree>
    <p:extLst>
      <p:ext uri="{BB962C8B-B14F-4D97-AF65-F5344CB8AC3E}">
        <p14:creationId xmlns:p14="http://schemas.microsoft.com/office/powerpoint/2010/main" val="1919200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Nevertheless, the fact that she uses Danish represents a challenge to the idea that education is </a:t>
            </a:r>
            <a:r>
              <a:rPr lang="en-US" i="1" dirty="0" smtClean="0"/>
              <a:t>either </a:t>
            </a:r>
            <a:r>
              <a:rPr lang="en-US" dirty="0" smtClean="0"/>
              <a:t>in English or in Danish, which is otherwise what the notion of parallel language use is often taken to imply.</a:t>
            </a:r>
            <a:endParaRPr lang="en-GB" dirty="0" smtClean="0"/>
          </a:p>
          <a:p>
            <a:endParaRPr lang="en-GB" dirty="0"/>
          </a:p>
        </p:txBody>
      </p:sp>
      <p:sp>
        <p:nvSpPr>
          <p:cNvPr id="4" name="Pladsholder til slidenummer 3"/>
          <p:cNvSpPr>
            <a:spLocks noGrp="1"/>
          </p:cNvSpPr>
          <p:nvPr>
            <p:ph type="sldNum" sz="quarter" idx="10"/>
          </p:nvPr>
        </p:nvSpPr>
        <p:spPr/>
        <p:txBody>
          <a:bodyPr/>
          <a:lstStyle/>
          <a:p>
            <a:fld id="{49436F85-577F-4A92-A47F-D540A2BCC821}" type="slidenum">
              <a:rPr lang="en-GB" smtClean="0"/>
              <a:t>11</a:t>
            </a:fld>
            <a:endParaRPr lang="en-GB"/>
          </a:p>
        </p:txBody>
      </p:sp>
    </p:spTree>
    <p:extLst>
      <p:ext uri="{BB962C8B-B14F-4D97-AF65-F5344CB8AC3E}">
        <p14:creationId xmlns:p14="http://schemas.microsoft.com/office/powerpoint/2010/main" val="34940106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436F85-577F-4A92-A47F-D540A2BCC821}" type="slidenum">
              <a:rPr lang="da-DK" smtClean="0"/>
              <a:t>12</a:t>
            </a:fld>
            <a:endParaRPr lang="da-DK" dirty="0"/>
          </a:p>
        </p:txBody>
      </p:sp>
    </p:spTree>
    <p:extLst>
      <p:ext uri="{BB962C8B-B14F-4D97-AF65-F5344CB8AC3E}">
        <p14:creationId xmlns:p14="http://schemas.microsoft.com/office/powerpoint/2010/main" val="37306650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en-GB"/>
          </a:p>
        </p:txBody>
      </p:sp>
      <p:sp>
        <p:nvSpPr>
          <p:cNvPr id="4" name="Pladsholder til slidenummer 3"/>
          <p:cNvSpPr>
            <a:spLocks noGrp="1"/>
          </p:cNvSpPr>
          <p:nvPr>
            <p:ph type="sldNum" sz="quarter" idx="10"/>
          </p:nvPr>
        </p:nvSpPr>
        <p:spPr/>
        <p:txBody>
          <a:bodyPr/>
          <a:lstStyle/>
          <a:p>
            <a:fld id="{49436F85-577F-4A92-A47F-D540A2BCC821}" type="slidenum">
              <a:rPr lang="en-GB" smtClean="0"/>
              <a:t>13</a:t>
            </a:fld>
            <a:endParaRPr lang="en-GB" dirty="0"/>
          </a:p>
        </p:txBody>
      </p:sp>
    </p:spTree>
    <p:extLst>
      <p:ext uri="{BB962C8B-B14F-4D97-AF65-F5344CB8AC3E}">
        <p14:creationId xmlns:p14="http://schemas.microsoft.com/office/powerpoint/2010/main" val="11706421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436F85-577F-4A92-A47F-D540A2BCC821}" type="slidenum">
              <a:rPr lang="da-DK" smtClean="0"/>
              <a:t>14</a:t>
            </a:fld>
            <a:endParaRPr lang="da-DK" dirty="0"/>
          </a:p>
        </p:txBody>
      </p:sp>
    </p:spTree>
    <p:extLst>
      <p:ext uri="{BB962C8B-B14F-4D97-AF65-F5344CB8AC3E}">
        <p14:creationId xmlns:p14="http://schemas.microsoft.com/office/powerpoint/2010/main" val="7167357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436F85-577F-4A92-A47F-D540A2BCC821}" type="slidenum">
              <a:rPr lang="da-DK" smtClean="0"/>
              <a:t>15</a:t>
            </a:fld>
            <a:endParaRPr lang="da-DK" dirty="0"/>
          </a:p>
        </p:txBody>
      </p:sp>
    </p:spTree>
    <p:extLst>
      <p:ext uri="{BB962C8B-B14F-4D97-AF65-F5344CB8AC3E}">
        <p14:creationId xmlns:p14="http://schemas.microsoft.com/office/powerpoint/2010/main" val="39486344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436F85-577F-4A92-A47F-D540A2BCC821}" type="slidenum">
              <a:rPr lang="da-DK" smtClean="0"/>
              <a:t>16</a:t>
            </a:fld>
            <a:endParaRPr lang="da-DK" dirty="0"/>
          </a:p>
        </p:txBody>
      </p:sp>
    </p:spTree>
    <p:extLst>
      <p:ext uri="{BB962C8B-B14F-4D97-AF65-F5344CB8AC3E}">
        <p14:creationId xmlns:p14="http://schemas.microsoft.com/office/powerpoint/2010/main" val="4943859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436F85-577F-4A92-A47F-D540A2BCC821}" type="slidenum">
              <a:rPr lang="da-DK" smtClean="0"/>
              <a:t>17</a:t>
            </a:fld>
            <a:endParaRPr lang="da-DK" dirty="0"/>
          </a:p>
        </p:txBody>
      </p:sp>
    </p:spTree>
    <p:extLst>
      <p:ext uri="{BB962C8B-B14F-4D97-AF65-F5344CB8AC3E}">
        <p14:creationId xmlns:p14="http://schemas.microsoft.com/office/powerpoint/2010/main" val="3069516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436F85-577F-4A92-A47F-D540A2BCC821}" type="slidenum">
              <a:rPr lang="da-DK" smtClean="0"/>
              <a:t>18</a:t>
            </a:fld>
            <a:endParaRPr lang="da-DK" dirty="0"/>
          </a:p>
        </p:txBody>
      </p:sp>
    </p:spTree>
    <p:extLst>
      <p:ext uri="{BB962C8B-B14F-4D97-AF65-F5344CB8AC3E}">
        <p14:creationId xmlns:p14="http://schemas.microsoft.com/office/powerpoint/2010/main" val="8154280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hyperlink" Target="http://www.designguide.ku.dk/ku/skabeloner/powerpoint/praesentationer/" TargetMode="External"/><Relationship Id="rId1" Type="http://schemas.openxmlformats.org/officeDocument/2006/relationships/slideMaster" Target="../slideMasters/slideMaster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hyperlink" Target="http://image.ku.dk/lightbox/211/13407586855728741badb20/" TargetMode="Externa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 billede stor venstre">
    <p:spTree>
      <p:nvGrpSpPr>
        <p:cNvPr id="1" name=""/>
        <p:cNvGrpSpPr/>
        <p:nvPr/>
      </p:nvGrpSpPr>
      <p:grpSpPr>
        <a:xfrm>
          <a:off x="0" y="0"/>
          <a:ext cx="0" cy="0"/>
          <a:chOff x="0" y="0"/>
          <a:chExt cx="0" cy="0"/>
        </a:xfrm>
      </p:grpSpPr>
      <p:sp>
        <p:nvSpPr>
          <p:cNvPr id="10" name="Pladsholder til billede 9"/>
          <p:cNvSpPr>
            <a:spLocks noGrp="1"/>
          </p:cNvSpPr>
          <p:nvPr>
            <p:ph type="pic" sz="quarter" idx="14" hasCustomPrompt="1"/>
          </p:nvPr>
        </p:nvSpPr>
        <p:spPr>
          <a:xfrm>
            <a:off x="0" y="0"/>
            <a:ext cx="12192000" cy="6858000"/>
          </a:xfrm>
          <a:blipFill>
            <a:blip r:embed="rId2"/>
            <a:stretch>
              <a:fillRect/>
            </a:stretch>
          </a:blipFill>
        </p:spPr>
        <p:txBody>
          <a:bodyPr lIns="6408000" tIns="360000" anchor="ctr" anchorCtr="0"/>
          <a:lstStyle>
            <a:lvl1pPr marL="0" indent="0" algn="l">
              <a:buNone/>
              <a:defRPr sz="3200" baseline="0">
                <a:solidFill>
                  <a:schemeClr val="bg1"/>
                </a:solidFill>
                <a:sym typeface="Wingdings" panose="05000000000000000000" pitchFamily="2" charset="2"/>
              </a:defRPr>
            </a:lvl1pPr>
          </a:lstStyle>
          <a:p>
            <a:r>
              <a:rPr lang="da-DK" dirty="0"/>
              <a:t> Klik på ikonet, hvis du vil udskifte billedet</a:t>
            </a:r>
          </a:p>
        </p:txBody>
      </p:sp>
      <p:sp>
        <p:nvSpPr>
          <p:cNvPr id="2" name="Titel 2"/>
          <p:cNvSpPr>
            <a:spLocks noGrp="1"/>
          </p:cNvSpPr>
          <p:nvPr>
            <p:ph type="ctrTitle"/>
          </p:nvPr>
        </p:nvSpPr>
        <p:spPr>
          <a:xfrm>
            <a:off x="0" y="691815"/>
            <a:ext cx="5959476" cy="5474035"/>
          </a:xfrm>
          <a:blipFill>
            <a:blip r:embed="rId3"/>
            <a:stretch>
              <a:fillRect/>
            </a:stretch>
          </a:blipFill>
        </p:spPr>
        <p:txBody>
          <a:bodyPr lIns="540000" tIns="468000" rIns="360000" bIns="3384000" anchor="b" anchorCtr="0">
            <a:noAutofit/>
          </a:bodyPr>
          <a:lstStyle>
            <a:lvl1pPr algn="l">
              <a:lnSpc>
                <a:spcPts val="4000"/>
              </a:lnSpc>
              <a:defRPr sz="3600">
                <a:solidFill>
                  <a:schemeClr val="bg1"/>
                </a:solidFill>
              </a:defRPr>
            </a:lvl1pPr>
          </a:lstStyle>
          <a:p>
            <a:r>
              <a:rPr lang="en-US" smtClean="0"/>
              <a:t>Click to edit Master title style</a:t>
            </a:r>
            <a:endParaRPr lang="da-DK" dirty="0"/>
          </a:p>
        </p:txBody>
      </p:sp>
      <p:sp>
        <p:nvSpPr>
          <p:cNvPr id="4" name="Pladsholder til dato 3"/>
          <p:cNvSpPr>
            <a:spLocks noGrp="1"/>
          </p:cNvSpPr>
          <p:nvPr>
            <p:ph type="dt" sz="half" idx="10"/>
          </p:nvPr>
        </p:nvSpPr>
        <p:spPr>
          <a:xfrm>
            <a:off x="10329111" y="-385200"/>
            <a:ext cx="814976" cy="176797"/>
          </a:xfrm>
        </p:spPr>
        <p:txBody>
          <a:bodyPr/>
          <a:lstStyle>
            <a:lvl1pPr>
              <a:defRPr sz="100">
                <a:solidFill>
                  <a:schemeClr val="bg1"/>
                </a:solidFill>
              </a:defRPr>
            </a:lvl1pPr>
          </a:lstStyle>
          <a:p>
            <a:fld id="{9610733C-9034-4EF1-A134-C713BE098F55}" type="datetime1">
              <a:rPr lang="da-DK" smtClean="0"/>
              <a:t>06-11-2019</a:t>
            </a:fld>
            <a:endParaRPr lang="da-DK" dirty="0"/>
          </a:p>
        </p:txBody>
      </p:sp>
      <p:sp>
        <p:nvSpPr>
          <p:cNvPr id="5" name="Pladsholder til sidefod 4"/>
          <p:cNvSpPr>
            <a:spLocks noGrp="1"/>
          </p:cNvSpPr>
          <p:nvPr>
            <p:ph type="ftr" sz="quarter" idx="11"/>
          </p:nvPr>
        </p:nvSpPr>
        <p:spPr>
          <a:xfrm>
            <a:off x="3236495" y="-385200"/>
            <a:ext cx="6981162" cy="176797"/>
          </a:xfrm>
        </p:spPr>
        <p:txBody>
          <a:bodyPr/>
          <a:lstStyle>
            <a:lvl1pPr>
              <a:defRPr sz="100">
                <a:solidFill>
                  <a:schemeClr val="bg1"/>
                </a:solidFill>
              </a:defRPr>
            </a:lvl1pPr>
          </a:lstStyle>
          <a:p>
            <a:endParaRPr lang="da-DK" dirty="0"/>
          </a:p>
        </p:txBody>
      </p:sp>
      <p:sp>
        <p:nvSpPr>
          <p:cNvPr id="6" name="Pladsholder til slidenummer 5"/>
          <p:cNvSpPr>
            <a:spLocks noGrp="1"/>
          </p:cNvSpPr>
          <p:nvPr>
            <p:ph type="sldNum" sz="quarter" idx="12"/>
          </p:nvPr>
        </p:nvSpPr>
        <p:spPr>
          <a:xfrm>
            <a:off x="11255542" y="-385200"/>
            <a:ext cx="381759" cy="176797"/>
          </a:xfrm>
        </p:spPr>
        <p:txBody>
          <a:bodyPr/>
          <a:lstStyle>
            <a:lvl1pPr>
              <a:defRPr sz="100">
                <a:solidFill>
                  <a:schemeClr val="bg1"/>
                </a:solidFill>
              </a:defRPr>
            </a:lvl1pPr>
          </a:lstStyle>
          <a:p>
            <a:fld id="{091A926C-488A-4E3E-9C21-57CAA120E114}" type="slidenum">
              <a:rPr lang="da-DK" smtClean="0"/>
              <a:pPr/>
              <a:t>‹#›</a:t>
            </a:fld>
            <a:endParaRPr lang="da-DK" dirty="0"/>
          </a:p>
        </p:txBody>
      </p:sp>
      <p:sp>
        <p:nvSpPr>
          <p:cNvPr id="11" name="Pladsholder til tekst 14"/>
          <p:cNvSpPr>
            <a:spLocks noGrp="1"/>
          </p:cNvSpPr>
          <p:nvPr>
            <p:ph type="body" sz="quarter" idx="13" hasCustomPrompt="1"/>
          </p:nvPr>
        </p:nvSpPr>
        <p:spPr>
          <a:xfrm>
            <a:off x="588962" y="4053600"/>
            <a:ext cx="4946650" cy="899766"/>
          </a:xfrm>
        </p:spPr>
        <p:txBody>
          <a:bodyPr rIns="0">
            <a:noAutofit/>
          </a:bodyPr>
          <a:lstStyle>
            <a:lvl1pPr marL="0" indent="0">
              <a:lnSpc>
                <a:spcPct val="100000"/>
              </a:lnSpc>
              <a:spcBef>
                <a:spcPts val="0"/>
              </a:spcBef>
              <a:buNone/>
              <a:defRPr sz="1800" baseline="0"/>
            </a:lvl1pPr>
          </a:lstStyle>
          <a:p>
            <a:pPr lvl="0"/>
            <a:r>
              <a:rPr lang="da-DK" dirty="0"/>
              <a:t>Navn på oplægsholder, KU-enhed, sted og dato</a:t>
            </a:r>
          </a:p>
        </p:txBody>
      </p:sp>
      <p:sp>
        <p:nvSpPr>
          <p:cNvPr id="9" name="Undertitel 2"/>
          <p:cNvSpPr>
            <a:spLocks noGrp="1"/>
          </p:cNvSpPr>
          <p:nvPr>
            <p:ph type="subTitle" idx="1" hasCustomPrompt="1"/>
          </p:nvPr>
        </p:nvSpPr>
        <p:spPr>
          <a:xfrm>
            <a:off x="588962" y="3007285"/>
            <a:ext cx="4946649" cy="726435"/>
          </a:xfrm>
        </p:spPr>
        <p:txBody>
          <a:bodyPr rIns="0">
            <a:noAutofit/>
          </a:bodyPr>
          <a:lstStyle>
            <a:lvl1pPr marL="0" indent="0" algn="l">
              <a:lnSpc>
                <a:spcPct val="100000"/>
              </a:lnSpc>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Klik for at tilføje undertitel</a:t>
            </a:r>
          </a:p>
        </p:txBody>
      </p:sp>
      <p:sp>
        <p:nvSpPr>
          <p:cNvPr id="12" name="Titel 1"/>
          <p:cNvSpPr>
            <a:spLocks noGrp="1"/>
          </p:cNvSpPr>
          <p:nvPr>
            <p:ph type="body" sz="quarter" idx="15" hasCustomPrompt="1"/>
          </p:nvPr>
        </p:nvSpPr>
        <p:spPr>
          <a:xfrm>
            <a:off x="587375" y="1020200"/>
            <a:ext cx="4946649" cy="1345417"/>
          </a:xfrm>
        </p:spPr>
        <p:txBody>
          <a:bodyPr rIns="0">
            <a:noAutofit/>
          </a:bodyPr>
          <a:lstStyle>
            <a:lvl1pPr marL="0" indent="0">
              <a:lnSpc>
                <a:spcPct val="100000"/>
              </a:lnSpc>
              <a:spcBef>
                <a:spcPts val="0"/>
              </a:spcBef>
              <a:buNone/>
              <a:defRPr sz="3600" baseline="0">
                <a:solidFill>
                  <a:schemeClr val="accent1"/>
                </a:solidFill>
              </a:defRPr>
            </a:lvl1pPr>
          </a:lstStyle>
          <a:p>
            <a:pPr lvl="0"/>
            <a:r>
              <a:rPr lang="da-DK" dirty="0"/>
              <a:t>Klik for at tilføje titel</a:t>
            </a:r>
          </a:p>
        </p:txBody>
      </p:sp>
    </p:spTree>
    <p:extLst>
      <p:ext uri="{BB962C8B-B14F-4D97-AF65-F5344CB8AC3E}">
        <p14:creationId xmlns:p14="http://schemas.microsoft.com/office/powerpoint/2010/main" val="3829081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 billede lille venstre ">
    <p:spTree>
      <p:nvGrpSpPr>
        <p:cNvPr id="1" name=""/>
        <p:cNvGrpSpPr/>
        <p:nvPr/>
      </p:nvGrpSpPr>
      <p:grpSpPr>
        <a:xfrm>
          <a:off x="0" y="0"/>
          <a:ext cx="0" cy="0"/>
          <a:chOff x="0" y="0"/>
          <a:chExt cx="0" cy="0"/>
        </a:xfrm>
      </p:grpSpPr>
      <p:sp>
        <p:nvSpPr>
          <p:cNvPr id="30" name="Pladsholder til billede 9"/>
          <p:cNvSpPr>
            <a:spLocks noGrp="1"/>
          </p:cNvSpPr>
          <p:nvPr>
            <p:ph type="pic" sz="quarter" idx="14" hasCustomPrompt="1"/>
          </p:nvPr>
        </p:nvSpPr>
        <p:spPr>
          <a:xfrm>
            <a:off x="0" y="0"/>
            <a:ext cx="12192000" cy="6858000"/>
          </a:xfrm>
          <a:blipFill>
            <a:blip r:embed="rId2"/>
            <a:stretch>
              <a:fillRect/>
            </a:stretch>
          </a:blipFill>
        </p:spPr>
        <p:txBody>
          <a:bodyPr lIns="6408000" tIns="360000" anchor="ctr" anchorCtr="0"/>
          <a:lstStyle>
            <a:lvl1pPr marL="0" indent="0" algn="l" defTabSz="914400" rtl="0" eaLnBrk="1" latinLnBrk="0" hangingPunct="1">
              <a:lnSpc>
                <a:spcPct val="90000"/>
              </a:lnSpc>
              <a:spcBef>
                <a:spcPts val="1000"/>
              </a:spcBef>
              <a:buFont typeface="Arial" panose="020B0604020202020204" pitchFamily="34" charset="0"/>
              <a:buNone/>
              <a:defRPr lang="da-DK" sz="3200" kern="1200" baseline="0" dirty="0">
                <a:solidFill>
                  <a:schemeClr val="bg1"/>
                </a:solidFill>
                <a:latin typeface="+mn-lt"/>
                <a:ea typeface="+mn-ea"/>
                <a:cs typeface="+mn-cs"/>
                <a:sym typeface="Wingdings" panose="05000000000000000000" pitchFamily="2" charset="2"/>
              </a:defRPr>
            </a:lvl1pPr>
          </a:lstStyle>
          <a:p>
            <a:r>
              <a:rPr lang="da-DK" dirty="0"/>
              <a:t> Klik på ikonet, hvis du vil udskifte billedet</a:t>
            </a:r>
          </a:p>
        </p:txBody>
      </p:sp>
      <p:sp>
        <p:nvSpPr>
          <p:cNvPr id="4" name="Pladsholder til dato 3"/>
          <p:cNvSpPr>
            <a:spLocks noGrp="1"/>
          </p:cNvSpPr>
          <p:nvPr>
            <p:ph type="dt" sz="half" idx="10"/>
          </p:nvPr>
        </p:nvSpPr>
        <p:spPr>
          <a:xfrm>
            <a:off x="10329111" y="-385200"/>
            <a:ext cx="814976" cy="176797"/>
          </a:xfrm>
        </p:spPr>
        <p:txBody>
          <a:bodyPr/>
          <a:lstStyle>
            <a:lvl1pPr>
              <a:defRPr sz="100">
                <a:solidFill>
                  <a:schemeClr val="bg1"/>
                </a:solidFill>
              </a:defRPr>
            </a:lvl1pPr>
          </a:lstStyle>
          <a:p>
            <a:fld id="{C64773BD-B564-4031-8BC1-8FE44AEFACDB}" type="datetime1">
              <a:rPr lang="da-DK" smtClean="0"/>
              <a:t>06-11-2019</a:t>
            </a:fld>
            <a:endParaRPr lang="da-DK" dirty="0"/>
          </a:p>
        </p:txBody>
      </p:sp>
      <p:sp>
        <p:nvSpPr>
          <p:cNvPr id="5" name="Pladsholder til sidefod 4"/>
          <p:cNvSpPr>
            <a:spLocks noGrp="1"/>
          </p:cNvSpPr>
          <p:nvPr>
            <p:ph type="ftr" sz="quarter" idx="11"/>
          </p:nvPr>
        </p:nvSpPr>
        <p:spPr>
          <a:xfrm>
            <a:off x="3236495" y="-385200"/>
            <a:ext cx="6981162" cy="176797"/>
          </a:xfrm>
        </p:spPr>
        <p:txBody>
          <a:bodyPr/>
          <a:lstStyle>
            <a:lvl1pPr>
              <a:defRPr sz="100">
                <a:solidFill>
                  <a:schemeClr val="bg1"/>
                </a:solidFill>
              </a:defRPr>
            </a:lvl1pPr>
          </a:lstStyle>
          <a:p>
            <a:endParaRPr lang="da-DK" dirty="0"/>
          </a:p>
        </p:txBody>
      </p:sp>
      <p:sp>
        <p:nvSpPr>
          <p:cNvPr id="6" name="Pladsholder til slidenummer 5"/>
          <p:cNvSpPr>
            <a:spLocks noGrp="1"/>
          </p:cNvSpPr>
          <p:nvPr>
            <p:ph type="sldNum" sz="quarter" idx="12"/>
          </p:nvPr>
        </p:nvSpPr>
        <p:spPr>
          <a:xfrm>
            <a:off x="11255542" y="-385200"/>
            <a:ext cx="381759" cy="176797"/>
          </a:xfrm>
        </p:spPr>
        <p:txBody>
          <a:bodyPr/>
          <a:lstStyle>
            <a:lvl1pPr>
              <a:defRPr sz="100">
                <a:solidFill>
                  <a:schemeClr val="bg1"/>
                </a:solidFill>
              </a:defRPr>
            </a:lvl1pPr>
          </a:lstStyle>
          <a:p>
            <a:fld id="{091A926C-488A-4E3E-9C21-57CAA120E114}" type="slidenum">
              <a:rPr lang="da-DK" smtClean="0"/>
              <a:pPr/>
              <a:t>‹#›</a:t>
            </a:fld>
            <a:endParaRPr lang="da-DK" dirty="0"/>
          </a:p>
        </p:txBody>
      </p:sp>
      <p:sp>
        <p:nvSpPr>
          <p:cNvPr id="22" name="Titel 2"/>
          <p:cNvSpPr>
            <a:spLocks noGrp="1"/>
          </p:cNvSpPr>
          <p:nvPr>
            <p:ph type="ctrTitle"/>
          </p:nvPr>
        </p:nvSpPr>
        <p:spPr>
          <a:xfrm>
            <a:off x="0" y="2271092"/>
            <a:ext cx="5959476" cy="3895200"/>
          </a:xfrm>
          <a:blipFill>
            <a:blip r:embed="rId3"/>
            <a:stretch>
              <a:fillRect/>
            </a:stretch>
          </a:blipFill>
        </p:spPr>
        <p:txBody>
          <a:bodyPr lIns="540000" tIns="468000" rIns="360000" bIns="2340000" anchor="b" anchorCtr="0">
            <a:noAutofit/>
          </a:bodyPr>
          <a:lstStyle>
            <a:lvl1pPr algn="l">
              <a:lnSpc>
                <a:spcPts val="4000"/>
              </a:lnSpc>
              <a:defRPr sz="3600">
                <a:solidFill>
                  <a:schemeClr val="bg1"/>
                </a:solidFill>
              </a:defRPr>
            </a:lvl1pPr>
          </a:lstStyle>
          <a:p>
            <a:r>
              <a:rPr lang="en-US" smtClean="0"/>
              <a:t>Click to edit Master title style</a:t>
            </a:r>
            <a:endParaRPr lang="da-DK" dirty="0"/>
          </a:p>
        </p:txBody>
      </p:sp>
      <p:sp>
        <p:nvSpPr>
          <p:cNvPr id="26" name="Pladsholder til tekst 14"/>
          <p:cNvSpPr>
            <a:spLocks noGrp="1"/>
          </p:cNvSpPr>
          <p:nvPr>
            <p:ph type="body" sz="quarter" idx="13" hasCustomPrompt="1"/>
          </p:nvPr>
        </p:nvSpPr>
        <p:spPr>
          <a:xfrm>
            <a:off x="588963" y="4042705"/>
            <a:ext cx="4983162" cy="899766"/>
          </a:xfrm>
        </p:spPr>
        <p:txBody>
          <a:bodyPr rIns="0">
            <a:noAutofit/>
          </a:bodyPr>
          <a:lstStyle>
            <a:lvl1pPr marL="0" indent="0">
              <a:spcBef>
                <a:spcPts val="0"/>
              </a:spcBef>
              <a:buNone/>
              <a:defRPr sz="1800" baseline="0"/>
            </a:lvl1pPr>
          </a:lstStyle>
          <a:p>
            <a:pPr lvl="0"/>
            <a:r>
              <a:rPr lang="da-DK" dirty="0"/>
              <a:t>Navn på oplægsholder, KU-enhed, sted og dato</a:t>
            </a:r>
          </a:p>
        </p:txBody>
      </p:sp>
      <p:sp>
        <p:nvSpPr>
          <p:cNvPr id="9" name="Titel 1"/>
          <p:cNvSpPr>
            <a:spLocks noGrp="1"/>
          </p:cNvSpPr>
          <p:nvPr>
            <p:ph type="body" sz="quarter" idx="15" hasCustomPrompt="1"/>
          </p:nvPr>
        </p:nvSpPr>
        <p:spPr>
          <a:xfrm>
            <a:off x="587375" y="2610941"/>
            <a:ext cx="4946649" cy="1109335"/>
          </a:xfrm>
        </p:spPr>
        <p:txBody>
          <a:bodyPr rIns="0">
            <a:noAutofit/>
          </a:bodyPr>
          <a:lstStyle>
            <a:lvl1pPr marL="0" indent="0">
              <a:lnSpc>
                <a:spcPct val="100000"/>
              </a:lnSpc>
              <a:spcBef>
                <a:spcPts val="0"/>
              </a:spcBef>
              <a:buNone/>
              <a:defRPr sz="3600" baseline="0">
                <a:solidFill>
                  <a:schemeClr val="accent1"/>
                </a:solidFill>
              </a:defRPr>
            </a:lvl1pPr>
          </a:lstStyle>
          <a:p>
            <a:pPr lvl="0"/>
            <a:r>
              <a:rPr lang="da-DK" dirty="0"/>
              <a:t>Klik for at tilføje titel</a:t>
            </a:r>
          </a:p>
        </p:txBody>
      </p:sp>
    </p:spTree>
    <p:extLst>
      <p:ext uri="{BB962C8B-B14F-4D97-AF65-F5344CB8AC3E}">
        <p14:creationId xmlns:p14="http://schemas.microsoft.com/office/powerpoint/2010/main" val="29678034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 billede stor højre ">
    <p:spTree>
      <p:nvGrpSpPr>
        <p:cNvPr id="1" name=""/>
        <p:cNvGrpSpPr/>
        <p:nvPr/>
      </p:nvGrpSpPr>
      <p:grpSpPr>
        <a:xfrm>
          <a:off x="0" y="0"/>
          <a:ext cx="0" cy="0"/>
          <a:chOff x="0" y="0"/>
          <a:chExt cx="0" cy="0"/>
        </a:xfrm>
      </p:grpSpPr>
      <p:sp>
        <p:nvSpPr>
          <p:cNvPr id="12" name="Pladsholder til billede 9"/>
          <p:cNvSpPr>
            <a:spLocks noGrp="1"/>
          </p:cNvSpPr>
          <p:nvPr>
            <p:ph type="pic" sz="quarter" idx="14" hasCustomPrompt="1"/>
          </p:nvPr>
        </p:nvSpPr>
        <p:spPr>
          <a:xfrm>
            <a:off x="8804" y="0"/>
            <a:ext cx="12192000" cy="6858000"/>
          </a:xfrm>
          <a:blipFill>
            <a:blip r:embed="rId2"/>
            <a:stretch>
              <a:fillRect/>
            </a:stretch>
          </a:blipFill>
        </p:spPr>
        <p:txBody>
          <a:bodyPr lIns="0" tIns="360000" rIns="6408000" anchor="ctr" anchorCtr="0"/>
          <a:lstStyle>
            <a:lvl1pPr marL="0" indent="0" algn="r">
              <a:buNone/>
              <a:defRPr sz="3200" baseline="0">
                <a:sym typeface="Wingdings" panose="05000000000000000000" pitchFamily="2" charset="2"/>
              </a:defRPr>
            </a:lvl1pPr>
          </a:lstStyle>
          <a:p>
            <a:r>
              <a:rPr lang="da-DK" dirty="0"/>
              <a:t>Klik på ikonet, hvis du vil udskifte billedet  </a:t>
            </a:r>
            <a:br>
              <a:rPr lang="da-DK" dirty="0"/>
            </a:br>
            <a:r>
              <a:rPr lang="da-DK" dirty="0"/>
              <a:t> </a:t>
            </a:r>
          </a:p>
        </p:txBody>
      </p:sp>
      <p:sp>
        <p:nvSpPr>
          <p:cNvPr id="2" name="Titel 2"/>
          <p:cNvSpPr>
            <a:spLocks noGrp="1"/>
          </p:cNvSpPr>
          <p:nvPr>
            <p:ph type="ctrTitle"/>
          </p:nvPr>
        </p:nvSpPr>
        <p:spPr>
          <a:xfrm>
            <a:off x="6243638" y="691815"/>
            <a:ext cx="5948362" cy="5474035"/>
          </a:xfrm>
          <a:blipFill>
            <a:blip r:embed="rId3"/>
            <a:stretch>
              <a:fillRect/>
            </a:stretch>
          </a:blipFill>
        </p:spPr>
        <p:txBody>
          <a:bodyPr lIns="360000" tIns="468000" rIns="540000" bIns="3384000" anchor="b" anchorCtr="0">
            <a:noAutofit/>
          </a:bodyPr>
          <a:lstStyle>
            <a:lvl1pPr algn="l">
              <a:lnSpc>
                <a:spcPts val="4000"/>
              </a:lnSpc>
              <a:defRPr sz="3600">
                <a:solidFill>
                  <a:schemeClr val="bg1"/>
                </a:solidFill>
              </a:defRPr>
            </a:lvl1pPr>
          </a:lstStyle>
          <a:p>
            <a:r>
              <a:rPr lang="en-US" smtClean="0"/>
              <a:t>Click to edit Master title style</a:t>
            </a:r>
            <a:endParaRPr lang="da-DK" dirty="0"/>
          </a:p>
        </p:txBody>
      </p:sp>
      <p:sp>
        <p:nvSpPr>
          <p:cNvPr id="4" name="Pladsholder til dato 3"/>
          <p:cNvSpPr>
            <a:spLocks noGrp="1"/>
          </p:cNvSpPr>
          <p:nvPr>
            <p:ph type="dt" sz="half" idx="10"/>
          </p:nvPr>
        </p:nvSpPr>
        <p:spPr>
          <a:xfrm>
            <a:off x="10329111" y="-385164"/>
            <a:ext cx="814976" cy="176797"/>
          </a:xfrm>
        </p:spPr>
        <p:txBody>
          <a:bodyPr/>
          <a:lstStyle>
            <a:lvl1pPr>
              <a:defRPr sz="100">
                <a:solidFill>
                  <a:schemeClr val="bg1"/>
                </a:solidFill>
              </a:defRPr>
            </a:lvl1pPr>
          </a:lstStyle>
          <a:p>
            <a:fld id="{C333159E-FBB4-453B-BB73-EC3ABA0B9EC3}" type="datetime1">
              <a:rPr lang="da-DK" smtClean="0"/>
              <a:t>06-11-2019</a:t>
            </a:fld>
            <a:endParaRPr lang="da-DK" dirty="0"/>
          </a:p>
        </p:txBody>
      </p:sp>
      <p:sp>
        <p:nvSpPr>
          <p:cNvPr id="5" name="Pladsholder til sidefod 4"/>
          <p:cNvSpPr>
            <a:spLocks noGrp="1"/>
          </p:cNvSpPr>
          <p:nvPr>
            <p:ph type="ftr" sz="quarter" idx="11"/>
          </p:nvPr>
        </p:nvSpPr>
        <p:spPr>
          <a:xfrm>
            <a:off x="3236495" y="-385164"/>
            <a:ext cx="6981162" cy="176797"/>
          </a:xfrm>
        </p:spPr>
        <p:txBody>
          <a:bodyPr/>
          <a:lstStyle>
            <a:lvl1pPr>
              <a:defRPr sz="100">
                <a:solidFill>
                  <a:schemeClr val="bg1"/>
                </a:solidFill>
              </a:defRPr>
            </a:lvl1pPr>
          </a:lstStyle>
          <a:p>
            <a:endParaRPr lang="da-DK" dirty="0"/>
          </a:p>
        </p:txBody>
      </p:sp>
      <p:sp>
        <p:nvSpPr>
          <p:cNvPr id="6" name="Pladsholder til slidenummer 5"/>
          <p:cNvSpPr>
            <a:spLocks noGrp="1"/>
          </p:cNvSpPr>
          <p:nvPr>
            <p:ph type="sldNum" sz="quarter" idx="12"/>
          </p:nvPr>
        </p:nvSpPr>
        <p:spPr>
          <a:xfrm>
            <a:off x="11255542" y="-385164"/>
            <a:ext cx="381759" cy="176797"/>
          </a:xfrm>
        </p:spPr>
        <p:txBody>
          <a:bodyPr/>
          <a:lstStyle>
            <a:lvl1pPr>
              <a:defRPr sz="100">
                <a:solidFill>
                  <a:schemeClr val="bg1"/>
                </a:solidFill>
              </a:defRPr>
            </a:lvl1pPr>
          </a:lstStyle>
          <a:p>
            <a:fld id="{091A926C-488A-4E3E-9C21-57CAA120E114}" type="slidenum">
              <a:rPr lang="da-DK" smtClean="0"/>
              <a:pPr/>
              <a:t>‹#›</a:t>
            </a:fld>
            <a:endParaRPr lang="da-DK" dirty="0"/>
          </a:p>
        </p:txBody>
      </p:sp>
      <p:sp>
        <p:nvSpPr>
          <p:cNvPr id="15" name="Pladsholder til tekst 14"/>
          <p:cNvSpPr>
            <a:spLocks noGrp="1"/>
          </p:cNvSpPr>
          <p:nvPr>
            <p:ph type="body" sz="quarter" idx="13" hasCustomPrompt="1"/>
          </p:nvPr>
        </p:nvSpPr>
        <p:spPr>
          <a:xfrm>
            <a:off x="6622257" y="4053600"/>
            <a:ext cx="4979193" cy="899766"/>
          </a:xfrm>
        </p:spPr>
        <p:txBody>
          <a:bodyPr rIns="0">
            <a:noAutofit/>
          </a:bodyPr>
          <a:lstStyle>
            <a:lvl1pPr marL="0" indent="0">
              <a:spcBef>
                <a:spcPts val="0"/>
              </a:spcBef>
              <a:buNone/>
              <a:defRPr sz="1800" baseline="0"/>
            </a:lvl1pPr>
          </a:lstStyle>
          <a:p>
            <a:pPr lvl="0"/>
            <a:r>
              <a:rPr lang="da-DK" dirty="0"/>
              <a:t>Navn på oplægsholder, KU-enhed, sted og dato</a:t>
            </a:r>
          </a:p>
        </p:txBody>
      </p:sp>
      <p:sp>
        <p:nvSpPr>
          <p:cNvPr id="9" name="Undertitel 2"/>
          <p:cNvSpPr>
            <a:spLocks noGrp="1"/>
          </p:cNvSpPr>
          <p:nvPr>
            <p:ph type="subTitle" idx="1" hasCustomPrompt="1"/>
          </p:nvPr>
        </p:nvSpPr>
        <p:spPr>
          <a:xfrm>
            <a:off x="6622257" y="3007285"/>
            <a:ext cx="4979193" cy="726435"/>
          </a:xfrm>
        </p:spPr>
        <p:txBody>
          <a:bodyPr>
            <a:noAutofit/>
          </a:bodyPr>
          <a:lstStyle>
            <a:lvl1pPr marL="0" indent="0" algn="l">
              <a:lnSpc>
                <a:spcPct val="100000"/>
              </a:lnSpc>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Klik for at tilføje undertitel</a:t>
            </a:r>
          </a:p>
        </p:txBody>
      </p:sp>
      <p:sp>
        <p:nvSpPr>
          <p:cNvPr id="10" name="Titel 1"/>
          <p:cNvSpPr>
            <a:spLocks noGrp="1"/>
          </p:cNvSpPr>
          <p:nvPr>
            <p:ph type="body" sz="quarter" idx="15" hasCustomPrompt="1"/>
          </p:nvPr>
        </p:nvSpPr>
        <p:spPr>
          <a:xfrm>
            <a:off x="6622257" y="1020200"/>
            <a:ext cx="4977606" cy="1345417"/>
          </a:xfrm>
        </p:spPr>
        <p:txBody>
          <a:bodyPr rIns="0">
            <a:noAutofit/>
          </a:bodyPr>
          <a:lstStyle>
            <a:lvl1pPr marL="0" indent="0">
              <a:lnSpc>
                <a:spcPct val="100000"/>
              </a:lnSpc>
              <a:spcBef>
                <a:spcPts val="0"/>
              </a:spcBef>
              <a:buNone/>
              <a:defRPr sz="3600" baseline="0">
                <a:solidFill>
                  <a:schemeClr val="accent1"/>
                </a:solidFill>
              </a:defRPr>
            </a:lvl1pPr>
          </a:lstStyle>
          <a:p>
            <a:pPr lvl="0"/>
            <a:r>
              <a:rPr lang="da-DK" dirty="0"/>
              <a:t>Klik for at tilføje titel</a:t>
            </a:r>
          </a:p>
        </p:txBody>
      </p:sp>
    </p:spTree>
    <p:extLst>
      <p:ext uri="{BB962C8B-B14F-4D97-AF65-F5344CB8AC3E}">
        <p14:creationId xmlns:p14="http://schemas.microsoft.com/office/powerpoint/2010/main" val="2903454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el billede lille højre">
    <p:spTree>
      <p:nvGrpSpPr>
        <p:cNvPr id="1" name=""/>
        <p:cNvGrpSpPr/>
        <p:nvPr/>
      </p:nvGrpSpPr>
      <p:grpSpPr>
        <a:xfrm>
          <a:off x="0" y="0"/>
          <a:ext cx="0" cy="0"/>
          <a:chOff x="0" y="0"/>
          <a:chExt cx="0" cy="0"/>
        </a:xfrm>
      </p:grpSpPr>
      <p:sp>
        <p:nvSpPr>
          <p:cNvPr id="30" name="Pladsholder til billede 9"/>
          <p:cNvSpPr>
            <a:spLocks noGrp="1"/>
          </p:cNvSpPr>
          <p:nvPr>
            <p:ph type="pic" sz="quarter" idx="14" hasCustomPrompt="1"/>
          </p:nvPr>
        </p:nvSpPr>
        <p:spPr>
          <a:xfrm>
            <a:off x="0" y="0"/>
            <a:ext cx="12192000" cy="6858000"/>
          </a:xfrm>
          <a:blipFill>
            <a:blip r:embed="rId2"/>
            <a:stretch>
              <a:fillRect/>
            </a:stretch>
          </a:blipFill>
        </p:spPr>
        <p:txBody>
          <a:bodyPr lIns="0" tIns="360000" rIns="6408000" anchor="ctr" anchorCtr="0"/>
          <a:lstStyle>
            <a:lvl1pPr marL="0" indent="0" algn="r">
              <a:buNone/>
              <a:defRPr sz="3200" baseline="0">
                <a:solidFill>
                  <a:schemeClr val="bg1"/>
                </a:solidFill>
                <a:sym typeface="Wingdings" panose="05000000000000000000" pitchFamily="2" charset="2"/>
              </a:defRPr>
            </a:lvl1pPr>
          </a:lstStyle>
          <a:p>
            <a:r>
              <a:rPr lang="da-DK" dirty="0"/>
              <a:t>Klik på ikonet, hvis du vil udskifte billedet  </a:t>
            </a:r>
          </a:p>
        </p:txBody>
      </p:sp>
      <p:sp>
        <p:nvSpPr>
          <p:cNvPr id="4" name="Pladsholder til dato 3"/>
          <p:cNvSpPr>
            <a:spLocks noGrp="1"/>
          </p:cNvSpPr>
          <p:nvPr>
            <p:ph type="dt" sz="half" idx="10"/>
          </p:nvPr>
        </p:nvSpPr>
        <p:spPr>
          <a:xfrm>
            <a:off x="10329111" y="-385200"/>
            <a:ext cx="814976" cy="176797"/>
          </a:xfrm>
        </p:spPr>
        <p:txBody>
          <a:bodyPr/>
          <a:lstStyle>
            <a:lvl1pPr>
              <a:defRPr sz="100">
                <a:solidFill>
                  <a:schemeClr val="bg1"/>
                </a:solidFill>
              </a:defRPr>
            </a:lvl1pPr>
          </a:lstStyle>
          <a:p>
            <a:fld id="{72EBC29C-0917-4C4D-9E80-3B6188930562}" type="datetime1">
              <a:rPr lang="da-DK" smtClean="0"/>
              <a:t>06-11-2019</a:t>
            </a:fld>
            <a:endParaRPr lang="da-DK" dirty="0"/>
          </a:p>
        </p:txBody>
      </p:sp>
      <p:sp>
        <p:nvSpPr>
          <p:cNvPr id="5" name="Pladsholder til sidefod 4"/>
          <p:cNvSpPr>
            <a:spLocks noGrp="1"/>
          </p:cNvSpPr>
          <p:nvPr>
            <p:ph type="ftr" sz="quarter" idx="11"/>
          </p:nvPr>
        </p:nvSpPr>
        <p:spPr>
          <a:xfrm>
            <a:off x="3236495" y="-385200"/>
            <a:ext cx="6981162" cy="176797"/>
          </a:xfrm>
        </p:spPr>
        <p:txBody>
          <a:bodyPr/>
          <a:lstStyle>
            <a:lvl1pPr>
              <a:defRPr sz="100">
                <a:solidFill>
                  <a:schemeClr val="bg1"/>
                </a:solidFill>
              </a:defRPr>
            </a:lvl1pPr>
          </a:lstStyle>
          <a:p>
            <a:endParaRPr lang="da-DK" dirty="0"/>
          </a:p>
        </p:txBody>
      </p:sp>
      <p:sp>
        <p:nvSpPr>
          <p:cNvPr id="6" name="Pladsholder til slidenummer 5"/>
          <p:cNvSpPr>
            <a:spLocks noGrp="1"/>
          </p:cNvSpPr>
          <p:nvPr>
            <p:ph type="sldNum" sz="quarter" idx="12"/>
          </p:nvPr>
        </p:nvSpPr>
        <p:spPr>
          <a:xfrm>
            <a:off x="11255542" y="-385200"/>
            <a:ext cx="381759" cy="176797"/>
          </a:xfrm>
        </p:spPr>
        <p:txBody>
          <a:bodyPr/>
          <a:lstStyle>
            <a:lvl1pPr>
              <a:defRPr sz="100">
                <a:solidFill>
                  <a:schemeClr val="bg1"/>
                </a:solidFill>
              </a:defRPr>
            </a:lvl1pPr>
          </a:lstStyle>
          <a:p>
            <a:fld id="{091A926C-488A-4E3E-9C21-57CAA120E114}" type="slidenum">
              <a:rPr lang="da-DK" smtClean="0"/>
              <a:pPr/>
              <a:t>‹#›</a:t>
            </a:fld>
            <a:endParaRPr lang="da-DK" dirty="0"/>
          </a:p>
        </p:txBody>
      </p:sp>
      <p:sp>
        <p:nvSpPr>
          <p:cNvPr id="22" name="Titel 2"/>
          <p:cNvSpPr>
            <a:spLocks noGrp="1"/>
          </p:cNvSpPr>
          <p:nvPr>
            <p:ph type="ctrTitle"/>
          </p:nvPr>
        </p:nvSpPr>
        <p:spPr>
          <a:xfrm>
            <a:off x="6243638" y="2271092"/>
            <a:ext cx="5948362" cy="3895200"/>
          </a:xfrm>
          <a:blipFill>
            <a:blip r:embed="rId3"/>
            <a:stretch>
              <a:fillRect/>
            </a:stretch>
          </a:blipFill>
        </p:spPr>
        <p:txBody>
          <a:bodyPr lIns="360000" tIns="468000" rIns="540000" bIns="2448000" anchor="b" anchorCtr="0">
            <a:noAutofit/>
          </a:bodyPr>
          <a:lstStyle>
            <a:lvl1pPr algn="l">
              <a:lnSpc>
                <a:spcPts val="4000"/>
              </a:lnSpc>
              <a:defRPr sz="3600">
                <a:solidFill>
                  <a:schemeClr val="bg1"/>
                </a:solidFill>
              </a:defRPr>
            </a:lvl1pPr>
          </a:lstStyle>
          <a:p>
            <a:r>
              <a:rPr lang="en-US" smtClean="0"/>
              <a:t>Click to edit Master title style</a:t>
            </a:r>
            <a:endParaRPr lang="da-DK" dirty="0"/>
          </a:p>
        </p:txBody>
      </p:sp>
      <p:sp>
        <p:nvSpPr>
          <p:cNvPr id="9" name="Pladsholder til tekst 14"/>
          <p:cNvSpPr>
            <a:spLocks noGrp="1"/>
          </p:cNvSpPr>
          <p:nvPr>
            <p:ph type="body" sz="quarter" idx="13" hasCustomPrompt="1"/>
          </p:nvPr>
        </p:nvSpPr>
        <p:spPr>
          <a:xfrm>
            <a:off x="6622257" y="4053600"/>
            <a:ext cx="4979193" cy="899766"/>
          </a:xfrm>
        </p:spPr>
        <p:txBody>
          <a:bodyPr rIns="0">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800" baseline="0"/>
            </a:lvl1pPr>
          </a:lstStyle>
          <a:p>
            <a:pPr lvl="0"/>
            <a:r>
              <a:rPr lang="da-DK" dirty="0"/>
              <a:t>Navn på oplægsholder, KU-enhed, sted og dato</a:t>
            </a:r>
          </a:p>
        </p:txBody>
      </p:sp>
      <p:sp>
        <p:nvSpPr>
          <p:cNvPr id="10" name="Titel 1"/>
          <p:cNvSpPr>
            <a:spLocks noGrp="1"/>
          </p:cNvSpPr>
          <p:nvPr>
            <p:ph type="body" sz="quarter" idx="15" hasCustomPrompt="1"/>
          </p:nvPr>
        </p:nvSpPr>
        <p:spPr>
          <a:xfrm>
            <a:off x="6622258" y="2610941"/>
            <a:ext cx="4962920" cy="1109335"/>
          </a:xfrm>
        </p:spPr>
        <p:txBody>
          <a:bodyPr rIns="0">
            <a:noAutofit/>
          </a:bodyPr>
          <a:lstStyle>
            <a:lvl1pPr marL="0" indent="0">
              <a:lnSpc>
                <a:spcPct val="100000"/>
              </a:lnSpc>
              <a:spcBef>
                <a:spcPts val="0"/>
              </a:spcBef>
              <a:buNone/>
              <a:defRPr sz="3600" baseline="0">
                <a:solidFill>
                  <a:schemeClr val="accent1"/>
                </a:solidFill>
              </a:defRPr>
            </a:lvl1pPr>
          </a:lstStyle>
          <a:p>
            <a:pPr lvl="0"/>
            <a:r>
              <a:rPr lang="da-DK" dirty="0"/>
              <a:t>Klik for at tilføje titel</a:t>
            </a:r>
          </a:p>
        </p:txBody>
      </p:sp>
    </p:spTree>
    <p:extLst>
      <p:ext uri="{BB962C8B-B14F-4D97-AF65-F5344CB8AC3E}">
        <p14:creationId xmlns:p14="http://schemas.microsoft.com/office/powerpoint/2010/main" val="629679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el segl stor ">
    <p:spTree>
      <p:nvGrpSpPr>
        <p:cNvPr id="1" name=""/>
        <p:cNvGrpSpPr/>
        <p:nvPr/>
      </p:nvGrpSpPr>
      <p:grpSpPr>
        <a:xfrm>
          <a:off x="0" y="0"/>
          <a:ext cx="0" cy="0"/>
          <a:chOff x="0" y="0"/>
          <a:chExt cx="0" cy="0"/>
        </a:xfrm>
      </p:grpSpPr>
      <p:sp>
        <p:nvSpPr>
          <p:cNvPr id="8" name="Rectangle 7"/>
          <p:cNvSpPr/>
          <p:nvPr userDrawn="1"/>
        </p:nvSpPr>
        <p:spPr>
          <a:xfrm>
            <a:off x="0" y="0"/>
            <a:ext cx="12198350" cy="6858000"/>
          </a:xfrm>
          <a:prstGeom prst="rect">
            <a:avLst/>
          </a:prstGeom>
          <a:gradFill flip="none" rotWithShape="1">
            <a:gsLst>
              <a:gs pos="0">
                <a:srgbClr val="DDDDDD"/>
              </a:gs>
              <a:gs pos="100000">
                <a:schemeClr val="bg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dirty="0"/>
          </a:p>
        </p:txBody>
      </p:sp>
      <p:pic>
        <p:nvPicPr>
          <p:cNvPr id="7"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534" r="10628" b="7654"/>
          <a:stretch/>
        </p:blipFill>
        <p:spPr>
          <a:xfrm>
            <a:off x="1733575" y="-6016"/>
            <a:ext cx="10465859" cy="6858000"/>
          </a:xfrm>
          <a:prstGeom prst="rect">
            <a:avLst/>
          </a:prstGeom>
        </p:spPr>
      </p:pic>
      <p:sp>
        <p:nvSpPr>
          <p:cNvPr id="4" name="Pladsholder til dato 3"/>
          <p:cNvSpPr>
            <a:spLocks noGrp="1"/>
          </p:cNvSpPr>
          <p:nvPr>
            <p:ph type="dt" sz="half" idx="10"/>
          </p:nvPr>
        </p:nvSpPr>
        <p:spPr>
          <a:xfrm>
            <a:off x="10329111" y="-385200"/>
            <a:ext cx="814976" cy="176797"/>
          </a:xfrm>
        </p:spPr>
        <p:txBody>
          <a:bodyPr/>
          <a:lstStyle>
            <a:lvl1pPr>
              <a:defRPr sz="100">
                <a:solidFill>
                  <a:schemeClr val="bg1"/>
                </a:solidFill>
              </a:defRPr>
            </a:lvl1pPr>
          </a:lstStyle>
          <a:p>
            <a:fld id="{8880D59A-D7B0-4B9B-8B78-E4C3DDBABBD4}" type="datetime1">
              <a:rPr lang="da-DK" smtClean="0"/>
              <a:t>06-11-2019</a:t>
            </a:fld>
            <a:endParaRPr lang="da-DK" dirty="0"/>
          </a:p>
        </p:txBody>
      </p:sp>
      <p:sp>
        <p:nvSpPr>
          <p:cNvPr id="5" name="Pladsholder til sidefod 4"/>
          <p:cNvSpPr>
            <a:spLocks noGrp="1"/>
          </p:cNvSpPr>
          <p:nvPr>
            <p:ph type="ftr" sz="quarter" idx="11"/>
          </p:nvPr>
        </p:nvSpPr>
        <p:spPr>
          <a:xfrm>
            <a:off x="3236495" y="-385200"/>
            <a:ext cx="6981162" cy="176797"/>
          </a:xfrm>
        </p:spPr>
        <p:txBody>
          <a:bodyPr/>
          <a:lstStyle>
            <a:lvl1pPr>
              <a:defRPr sz="100">
                <a:solidFill>
                  <a:schemeClr val="bg1"/>
                </a:solidFill>
              </a:defRPr>
            </a:lvl1pPr>
          </a:lstStyle>
          <a:p>
            <a:endParaRPr lang="da-DK" dirty="0"/>
          </a:p>
        </p:txBody>
      </p:sp>
      <p:sp>
        <p:nvSpPr>
          <p:cNvPr id="6" name="Pladsholder til slidenummer 5"/>
          <p:cNvSpPr>
            <a:spLocks noGrp="1"/>
          </p:cNvSpPr>
          <p:nvPr>
            <p:ph type="sldNum" sz="quarter" idx="12"/>
          </p:nvPr>
        </p:nvSpPr>
        <p:spPr>
          <a:xfrm>
            <a:off x="11255542" y="-385200"/>
            <a:ext cx="381759" cy="176797"/>
          </a:xfrm>
        </p:spPr>
        <p:txBody>
          <a:bodyPr/>
          <a:lstStyle>
            <a:lvl1pPr>
              <a:defRPr sz="100">
                <a:solidFill>
                  <a:schemeClr val="bg1"/>
                </a:solidFill>
              </a:defRPr>
            </a:lvl1pPr>
          </a:lstStyle>
          <a:p>
            <a:fld id="{091A926C-488A-4E3E-9C21-57CAA120E114}" type="slidenum">
              <a:rPr lang="da-DK" smtClean="0"/>
              <a:pPr/>
              <a:t>‹#›</a:t>
            </a:fld>
            <a:endParaRPr lang="da-DK" dirty="0"/>
          </a:p>
        </p:txBody>
      </p:sp>
      <p:sp>
        <p:nvSpPr>
          <p:cNvPr id="22" name="Titel 2"/>
          <p:cNvSpPr>
            <a:spLocks noGrp="1"/>
          </p:cNvSpPr>
          <p:nvPr>
            <p:ph type="ctrTitle" hasCustomPrompt="1"/>
          </p:nvPr>
        </p:nvSpPr>
        <p:spPr>
          <a:xfrm>
            <a:off x="0" y="691815"/>
            <a:ext cx="5959476" cy="5474035"/>
          </a:xfrm>
          <a:blipFill>
            <a:blip r:embed="rId3"/>
            <a:stretch>
              <a:fillRect/>
            </a:stretch>
          </a:blipFill>
        </p:spPr>
        <p:txBody>
          <a:bodyPr lIns="540000" tIns="468000" rIns="360000" bIns="3384000" anchor="b" anchorCtr="0">
            <a:noAutofit/>
          </a:bodyPr>
          <a:lstStyle>
            <a:lvl1pPr algn="l">
              <a:lnSpc>
                <a:spcPct val="900000"/>
              </a:lnSpc>
              <a:defRPr sz="3600">
                <a:solidFill>
                  <a:schemeClr val="bg1"/>
                </a:solidFill>
              </a:defRPr>
            </a:lvl1pPr>
          </a:lstStyle>
          <a:p>
            <a:r>
              <a:rPr lang="da-DK" dirty="0"/>
              <a:t>master</a:t>
            </a:r>
          </a:p>
        </p:txBody>
      </p:sp>
      <p:sp>
        <p:nvSpPr>
          <p:cNvPr id="37" name="Undertitel 2"/>
          <p:cNvSpPr>
            <a:spLocks noGrp="1"/>
          </p:cNvSpPr>
          <p:nvPr>
            <p:ph type="subTitle" idx="1" hasCustomPrompt="1"/>
          </p:nvPr>
        </p:nvSpPr>
        <p:spPr>
          <a:xfrm>
            <a:off x="588964" y="3007285"/>
            <a:ext cx="4946648" cy="726435"/>
          </a:xfrm>
        </p:spPr>
        <p:txBody>
          <a:bodyPr rIns="0">
            <a:noAutofit/>
          </a:bodyPr>
          <a:lstStyle>
            <a:lvl1pPr marL="0" indent="0" algn="l">
              <a:lnSpc>
                <a:spcPct val="100000"/>
              </a:lnSpc>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Klik for at tilføje undertitel</a:t>
            </a:r>
          </a:p>
        </p:txBody>
      </p:sp>
      <p:sp>
        <p:nvSpPr>
          <p:cNvPr id="38" name="Pladsholder til tekst 14"/>
          <p:cNvSpPr>
            <a:spLocks noGrp="1"/>
          </p:cNvSpPr>
          <p:nvPr>
            <p:ph type="body" sz="quarter" idx="13" hasCustomPrompt="1"/>
          </p:nvPr>
        </p:nvSpPr>
        <p:spPr>
          <a:xfrm>
            <a:off x="588963" y="4053600"/>
            <a:ext cx="4946649" cy="899766"/>
          </a:xfrm>
        </p:spPr>
        <p:txBody>
          <a:bodyPr rIns="0">
            <a:noAutofit/>
          </a:bodyPr>
          <a:lstStyle>
            <a:lvl1pPr marL="0" indent="0">
              <a:lnSpc>
                <a:spcPct val="100000"/>
              </a:lnSpc>
              <a:spcBef>
                <a:spcPts val="0"/>
              </a:spcBef>
              <a:buNone/>
              <a:defRPr sz="1800" baseline="0"/>
            </a:lvl1pPr>
          </a:lstStyle>
          <a:p>
            <a:pPr lvl="0"/>
            <a:r>
              <a:rPr lang="da-DK" dirty="0"/>
              <a:t>Navn på oplægsholder, KU-enhed, sted og dato</a:t>
            </a:r>
          </a:p>
        </p:txBody>
      </p:sp>
      <p:sp>
        <p:nvSpPr>
          <p:cNvPr id="12" name="Titel 1"/>
          <p:cNvSpPr>
            <a:spLocks noGrp="1"/>
          </p:cNvSpPr>
          <p:nvPr>
            <p:ph type="body" sz="quarter" idx="14" hasCustomPrompt="1"/>
          </p:nvPr>
        </p:nvSpPr>
        <p:spPr>
          <a:xfrm>
            <a:off x="587375" y="1020200"/>
            <a:ext cx="4946649" cy="1345417"/>
          </a:xfrm>
        </p:spPr>
        <p:txBody>
          <a:bodyPr rIns="0">
            <a:noAutofit/>
          </a:bodyPr>
          <a:lstStyle>
            <a:lvl1pPr marL="0" indent="0">
              <a:lnSpc>
                <a:spcPct val="100000"/>
              </a:lnSpc>
              <a:spcBef>
                <a:spcPts val="0"/>
              </a:spcBef>
              <a:buNone/>
              <a:defRPr sz="3600" baseline="0">
                <a:solidFill>
                  <a:schemeClr val="accent1"/>
                </a:solidFill>
              </a:defRPr>
            </a:lvl1pPr>
          </a:lstStyle>
          <a:p>
            <a:pPr lvl="0"/>
            <a:r>
              <a:rPr lang="da-DK" dirty="0"/>
              <a:t>Klik for at tilføje titel</a:t>
            </a:r>
          </a:p>
        </p:txBody>
      </p:sp>
    </p:spTree>
    <p:extLst>
      <p:ext uri="{BB962C8B-B14F-4D97-AF65-F5344CB8AC3E}">
        <p14:creationId xmlns:p14="http://schemas.microsoft.com/office/powerpoint/2010/main" val="42817950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el segl lille ">
    <p:spTree>
      <p:nvGrpSpPr>
        <p:cNvPr id="1" name=""/>
        <p:cNvGrpSpPr/>
        <p:nvPr/>
      </p:nvGrpSpPr>
      <p:grpSpPr>
        <a:xfrm>
          <a:off x="0" y="0"/>
          <a:ext cx="0" cy="0"/>
          <a:chOff x="0" y="0"/>
          <a:chExt cx="0" cy="0"/>
        </a:xfrm>
      </p:grpSpPr>
      <p:sp>
        <p:nvSpPr>
          <p:cNvPr id="11" name="Rectangle 7"/>
          <p:cNvSpPr/>
          <p:nvPr userDrawn="1"/>
        </p:nvSpPr>
        <p:spPr>
          <a:xfrm>
            <a:off x="0" y="0"/>
            <a:ext cx="12198350" cy="6858000"/>
          </a:xfrm>
          <a:prstGeom prst="rect">
            <a:avLst/>
          </a:prstGeom>
          <a:gradFill flip="none" rotWithShape="1">
            <a:gsLst>
              <a:gs pos="0">
                <a:srgbClr val="DDDDDD"/>
              </a:gs>
              <a:gs pos="100000">
                <a:schemeClr val="bg1"/>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dirty="0"/>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534" r="10628" b="7654"/>
          <a:stretch/>
        </p:blipFill>
        <p:spPr>
          <a:xfrm>
            <a:off x="1733575" y="-6016"/>
            <a:ext cx="10465859" cy="6858000"/>
          </a:xfrm>
          <a:prstGeom prst="rect">
            <a:avLst/>
          </a:prstGeom>
        </p:spPr>
      </p:pic>
      <p:sp>
        <p:nvSpPr>
          <p:cNvPr id="4" name="Pladsholder til dato 3"/>
          <p:cNvSpPr>
            <a:spLocks noGrp="1"/>
          </p:cNvSpPr>
          <p:nvPr>
            <p:ph type="dt" sz="half" idx="10"/>
          </p:nvPr>
        </p:nvSpPr>
        <p:spPr>
          <a:xfrm>
            <a:off x="10329111" y="-385200"/>
            <a:ext cx="814976" cy="176797"/>
          </a:xfrm>
        </p:spPr>
        <p:txBody>
          <a:bodyPr/>
          <a:lstStyle>
            <a:lvl1pPr>
              <a:defRPr sz="100">
                <a:solidFill>
                  <a:schemeClr val="bg1"/>
                </a:solidFill>
              </a:defRPr>
            </a:lvl1pPr>
          </a:lstStyle>
          <a:p>
            <a:fld id="{DACD5312-4BB5-4AD3-ABB6-C66798F20444}" type="datetime1">
              <a:rPr lang="da-DK" smtClean="0"/>
              <a:t>06-11-2019</a:t>
            </a:fld>
            <a:endParaRPr lang="da-DK" dirty="0"/>
          </a:p>
        </p:txBody>
      </p:sp>
      <p:sp>
        <p:nvSpPr>
          <p:cNvPr id="5" name="Pladsholder til sidefod 4"/>
          <p:cNvSpPr>
            <a:spLocks noGrp="1"/>
          </p:cNvSpPr>
          <p:nvPr>
            <p:ph type="ftr" sz="quarter" idx="11"/>
          </p:nvPr>
        </p:nvSpPr>
        <p:spPr>
          <a:xfrm>
            <a:off x="3236495" y="-385200"/>
            <a:ext cx="6981162" cy="176797"/>
          </a:xfrm>
        </p:spPr>
        <p:txBody>
          <a:bodyPr/>
          <a:lstStyle>
            <a:lvl1pPr>
              <a:defRPr sz="100">
                <a:solidFill>
                  <a:schemeClr val="bg1"/>
                </a:solidFill>
              </a:defRPr>
            </a:lvl1pPr>
          </a:lstStyle>
          <a:p>
            <a:endParaRPr lang="da-DK" dirty="0"/>
          </a:p>
        </p:txBody>
      </p:sp>
      <p:sp>
        <p:nvSpPr>
          <p:cNvPr id="6" name="Pladsholder til slidenummer 5"/>
          <p:cNvSpPr>
            <a:spLocks noGrp="1"/>
          </p:cNvSpPr>
          <p:nvPr>
            <p:ph type="sldNum" sz="quarter" idx="12"/>
          </p:nvPr>
        </p:nvSpPr>
        <p:spPr>
          <a:xfrm>
            <a:off x="11255542" y="-385200"/>
            <a:ext cx="381759" cy="176797"/>
          </a:xfrm>
        </p:spPr>
        <p:txBody>
          <a:bodyPr/>
          <a:lstStyle>
            <a:lvl1pPr>
              <a:defRPr sz="100">
                <a:solidFill>
                  <a:schemeClr val="bg1"/>
                </a:solidFill>
              </a:defRPr>
            </a:lvl1pPr>
          </a:lstStyle>
          <a:p>
            <a:fld id="{091A926C-488A-4E3E-9C21-57CAA120E114}" type="slidenum">
              <a:rPr lang="da-DK" smtClean="0"/>
              <a:pPr/>
              <a:t>‹#›</a:t>
            </a:fld>
            <a:endParaRPr lang="da-DK" dirty="0"/>
          </a:p>
        </p:txBody>
      </p:sp>
      <p:sp>
        <p:nvSpPr>
          <p:cNvPr id="22" name="Titel 2"/>
          <p:cNvSpPr>
            <a:spLocks noGrp="1"/>
          </p:cNvSpPr>
          <p:nvPr>
            <p:ph type="ctrTitle"/>
          </p:nvPr>
        </p:nvSpPr>
        <p:spPr>
          <a:xfrm>
            <a:off x="0" y="2271092"/>
            <a:ext cx="5959476" cy="3895200"/>
          </a:xfrm>
          <a:blipFill>
            <a:blip r:embed="rId3"/>
            <a:stretch>
              <a:fillRect/>
            </a:stretch>
          </a:blipFill>
        </p:spPr>
        <p:txBody>
          <a:bodyPr lIns="540000" tIns="468000" rIns="360000" bIns="2340000" anchor="b" anchorCtr="0">
            <a:noAutofit/>
          </a:bodyPr>
          <a:lstStyle>
            <a:lvl1pPr algn="l">
              <a:lnSpc>
                <a:spcPts val="4000"/>
              </a:lnSpc>
              <a:defRPr sz="3600">
                <a:solidFill>
                  <a:schemeClr val="bg1"/>
                </a:solidFill>
              </a:defRPr>
            </a:lvl1pPr>
          </a:lstStyle>
          <a:p>
            <a:r>
              <a:rPr lang="en-US" smtClean="0"/>
              <a:t>Click to edit Master title style</a:t>
            </a:r>
            <a:endParaRPr lang="da-DK" dirty="0"/>
          </a:p>
        </p:txBody>
      </p:sp>
      <p:sp>
        <p:nvSpPr>
          <p:cNvPr id="15" name="Pladsholder til tekst 14"/>
          <p:cNvSpPr>
            <a:spLocks noGrp="1"/>
          </p:cNvSpPr>
          <p:nvPr>
            <p:ph type="body" sz="quarter" idx="13" hasCustomPrompt="1"/>
          </p:nvPr>
        </p:nvSpPr>
        <p:spPr>
          <a:xfrm>
            <a:off x="588963" y="4053600"/>
            <a:ext cx="4946649" cy="899766"/>
          </a:xfrm>
        </p:spPr>
        <p:txBody>
          <a:bodyPr rIns="0">
            <a:noAutofit/>
          </a:bodyPr>
          <a:lstStyle>
            <a:lvl1pPr marL="0" indent="0">
              <a:lnSpc>
                <a:spcPct val="100000"/>
              </a:lnSpc>
              <a:spcBef>
                <a:spcPts val="0"/>
              </a:spcBef>
              <a:buNone/>
              <a:defRPr sz="1800" baseline="0"/>
            </a:lvl1pPr>
          </a:lstStyle>
          <a:p>
            <a:pPr lvl="0"/>
            <a:r>
              <a:rPr lang="da-DK" dirty="0"/>
              <a:t>Navn på oplægsholder, KU-enhed, sted og dato</a:t>
            </a:r>
          </a:p>
        </p:txBody>
      </p:sp>
      <p:sp>
        <p:nvSpPr>
          <p:cNvPr id="10" name="Titel 1"/>
          <p:cNvSpPr>
            <a:spLocks noGrp="1"/>
          </p:cNvSpPr>
          <p:nvPr>
            <p:ph type="body" sz="quarter" idx="14" hasCustomPrompt="1"/>
          </p:nvPr>
        </p:nvSpPr>
        <p:spPr>
          <a:xfrm>
            <a:off x="587375" y="2610941"/>
            <a:ext cx="4946649" cy="1109335"/>
          </a:xfrm>
        </p:spPr>
        <p:txBody>
          <a:bodyPr rIns="0">
            <a:noAutofit/>
          </a:bodyPr>
          <a:lstStyle>
            <a:lvl1pPr marL="0" indent="0">
              <a:lnSpc>
                <a:spcPct val="100000"/>
              </a:lnSpc>
              <a:spcBef>
                <a:spcPts val="0"/>
              </a:spcBef>
              <a:buNone/>
              <a:defRPr sz="3600" baseline="0">
                <a:solidFill>
                  <a:schemeClr val="accent1"/>
                </a:solidFill>
              </a:defRPr>
            </a:lvl1pPr>
          </a:lstStyle>
          <a:p>
            <a:pPr lvl="0"/>
            <a:r>
              <a:rPr lang="da-DK" dirty="0"/>
              <a:t>Klik for at tilføje titel</a:t>
            </a:r>
          </a:p>
        </p:txBody>
      </p:sp>
    </p:spTree>
    <p:extLst>
      <p:ext uri="{BB962C8B-B14F-4D97-AF65-F5344CB8AC3E}">
        <p14:creationId xmlns:p14="http://schemas.microsoft.com/office/powerpoint/2010/main" val="1690682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88963" y="620714"/>
            <a:ext cx="11012488" cy="865186"/>
          </a:xfrm>
        </p:spPr>
        <p:txBody>
          <a:bodyPr/>
          <a:lstStyle/>
          <a:p>
            <a:pPr lvl="0"/>
            <a:r>
              <a:rPr lang="da-DK" dirty="0"/>
              <a:t>Klik for at tilføje overskrift</a:t>
            </a:r>
          </a:p>
        </p:txBody>
      </p:sp>
      <p:sp>
        <p:nvSpPr>
          <p:cNvPr id="3" name="Pladsholder til indhold 2"/>
          <p:cNvSpPr>
            <a:spLocks noGrp="1"/>
          </p:cNvSpPr>
          <p:nvPr>
            <p:ph idx="1" hasCustomPrompt="1"/>
          </p:nvPr>
        </p:nvSpPr>
        <p:spPr>
          <a:xfrm>
            <a:off x="588963" y="1635125"/>
            <a:ext cx="11012488" cy="4675188"/>
          </a:xfrm>
        </p:spPr>
        <p:txBody>
          <a:bodyPr vert="horz" lIns="0" tIns="0" rIns="0" bIns="0" rtlCol="0">
            <a:noAutofit/>
          </a:bodyPr>
          <a:lstStyle>
            <a:lvl1pPr>
              <a:defRPr lang="da-DK" dirty="0" smtClean="0"/>
            </a:lvl1pPr>
            <a:lvl2pPr>
              <a:defRPr lang="da-DK" dirty="0" smtClean="0"/>
            </a:lvl2pPr>
            <a:lvl3pPr>
              <a:defRPr lang="da-DK" dirty="0" smtClean="0"/>
            </a:lvl3pPr>
            <a:lvl4pPr marL="719138" indent="0">
              <a:buNone/>
              <a:defRPr/>
            </a:lvl4pPr>
          </a:lstStyle>
          <a:p>
            <a:pPr lvl="0"/>
            <a:r>
              <a:rPr lang="da-DK" dirty="0"/>
              <a:t>Klik for at indsætte tekst</a:t>
            </a:r>
          </a:p>
          <a:p>
            <a:pPr lvl="1"/>
            <a:r>
              <a:rPr lang="da-DK" dirty="0"/>
              <a:t>Andet niveau</a:t>
            </a:r>
          </a:p>
          <a:p>
            <a:pPr lvl="2"/>
            <a:r>
              <a:rPr lang="da-DK" dirty="0"/>
              <a:t>Tredje niveau</a:t>
            </a:r>
          </a:p>
        </p:txBody>
      </p:sp>
      <p:sp>
        <p:nvSpPr>
          <p:cNvPr id="4" name="Pladsholder til dato 3"/>
          <p:cNvSpPr>
            <a:spLocks noGrp="1"/>
          </p:cNvSpPr>
          <p:nvPr>
            <p:ph type="dt" sz="half" idx="10"/>
          </p:nvPr>
        </p:nvSpPr>
        <p:spPr/>
        <p:txBody>
          <a:bodyPr/>
          <a:lstStyle/>
          <a:p>
            <a:fld id="{3C829339-1C74-4825-ADEB-BCD7E13EFC81}" type="datetime1">
              <a:rPr lang="da-DK" smtClean="0"/>
              <a:t>06-11-2019</a:t>
            </a:fld>
            <a:endParaRPr lang="da-DK" dirty="0"/>
          </a:p>
        </p:txBody>
      </p:sp>
      <p:sp>
        <p:nvSpPr>
          <p:cNvPr id="5" name="Pladsholder til sidefod 4"/>
          <p:cNvSpPr>
            <a:spLocks noGrp="1"/>
          </p:cNvSpPr>
          <p:nvPr>
            <p:ph type="ftr" sz="quarter" idx="11"/>
          </p:nvPr>
        </p:nvSpPr>
        <p:spPr/>
        <p:txBody>
          <a:bodyPr/>
          <a:lstStyle/>
          <a:p>
            <a:endParaRPr lang="da-DK" dirty="0"/>
          </a:p>
        </p:txBody>
      </p:sp>
      <p:sp>
        <p:nvSpPr>
          <p:cNvPr id="6" name="Pladsholder til slidenummer 5"/>
          <p:cNvSpPr>
            <a:spLocks noGrp="1"/>
          </p:cNvSpPr>
          <p:nvPr>
            <p:ph type="sldNum" sz="quarter" idx="12"/>
          </p:nvPr>
        </p:nvSpPr>
        <p:spPr/>
        <p:txBody>
          <a:bodyPr/>
          <a:lstStyle/>
          <a:p>
            <a:fld id="{091A926C-488A-4E3E-9C21-57CAA120E114}" type="slidenum">
              <a:rPr lang="da-DK" smtClean="0"/>
              <a:t>‹#›</a:t>
            </a:fld>
            <a:endParaRPr lang="da-DK" dirty="0"/>
          </a:p>
        </p:txBody>
      </p:sp>
    </p:spTree>
    <p:extLst>
      <p:ext uri="{BB962C8B-B14F-4D97-AF65-F5344CB8AC3E}">
        <p14:creationId xmlns:p14="http://schemas.microsoft.com/office/powerpoint/2010/main" val="2796859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itel og to indholdsobjekter ">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88964" y="620714"/>
            <a:ext cx="11012486" cy="865186"/>
          </a:xfrm>
        </p:spPr>
        <p:txBody>
          <a:bodyPr/>
          <a:lstStyle/>
          <a:p>
            <a:pPr lvl="0"/>
            <a:r>
              <a:rPr lang="da-DK" dirty="0"/>
              <a:t>Klik for at tilføje overskrift</a:t>
            </a:r>
          </a:p>
        </p:txBody>
      </p:sp>
      <p:sp>
        <p:nvSpPr>
          <p:cNvPr id="3" name="Pladsholder til indhold 2"/>
          <p:cNvSpPr>
            <a:spLocks noGrp="1"/>
          </p:cNvSpPr>
          <p:nvPr>
            <p:ph sz="half" idx="1" hasCustomPrompt="1"/>
          </p:nvPr>
        </p:nvSpPr>
        <p:spPr>
          <a:xfrm>
            <a:off x="588964" y="1635125"/>
            <a:ext cx="5358535" cy="4675187"/>
          </a:xfrm>
        </p:spPr>
        <p:txBody>
          <a:bodyPr vert="horz" lIns="0" tIns="0" rIns="0" bIns="0" rtlCol="0">
            <a:noAutofit/>
          </a:bodyPr>
          <a:lstStyle>
            <a:lvl1pPr>
              <a:defRPr lang="da-DK" dirty="0" smtClean="0"/>
            </a:lvl1pPr>
            <a:lvl2pPr>
              <a:defRPr lang="da-DK" dirty="0" smtClean="0"/>
            </a:lvl2pPr>
            <a:lvl3pPr>
              <a:defRPr lang="da-DK" dirty="0" smtClean="0"/>
            </a:lvl3pPr>
            <a:lvl4pPr>
              <a:defRPr lang="da-DK" dirty="0" smtClean="0"/>
            </a:lvl4pPr>
          </a:lstStyle>
          <a:p>
            <a:pPr lvl="0"/>
            <a:r>
              <a:rPr lang="da-DK" dirty="0"/>
              <a:t>Klik for at indsætte tekst</a:t>
            </a:r>
          </a:p>
          <a:p>
            <a:pPr lvl="1"/>
            <a:r>
              <a:rPr lang="da-DK" dirty="0"/>
              <a:t>Andet niveau</a:t>
            </a:r>
          </a:p>
          <a:p>
            <a:pPr lvl="2"/>
            <a:r>
              <a:rPr lang="da-DK" dirty="0"/>
              <a:t>Tredje niveau</a:t>
            </a:r>
          </a:p>
          <a:p>
            <a:pPr lvl="3"/>
            <a:endParaRPr lang="da-DK" dirty="0"/>
          </a:p>
        </p:txBody>
      </p:sp>
      <p:sp>
        <p:nvSpPr>
          <p:cNvPr id="4" name="Pladsholder til indhold 3"/>
          <p:cNvSpPr>
            <a:spLocks noGrp="1"/>
          </p:cNvSpPr>
          <p:nvPr>
            <p:ph sz="half" idx="2" hasCustomPrompt="1"/>
          </p:nvPr>
        </p:nvSpPr>
        <p:spPr>
          <a:xfrm>
            <a:off x="6244502" y="1635125"/>
            <a:ext cx="5356948" cy="4675187"/>
          </a:xfrm>
        </p:spPr>
        <p:txBody>
          <a:bodyPr vert="horz" lIns="0" tIns="0" rIns="0" bIns="0" rtlCol="0">
            <a:noAutofit/>
          </a:bodyPr>
          <a:lstStyle>
            <a:lvl1pPr>
              <a:defRPr lang="da-DK" dirty="0" smtClean="0"/>
            </a:lvl1pPr>
            <a:lvl2pPr>
              <a:defRPr lang="da-DK" dirty="0" smtClean="0"/>
            </a:lvl2pPr>
            <a:lvl3pPr>
              <a:defRPr lang="da-DK" dirty="0" smtClean="0"/>
            </a:lvl3pPr>
            <a:lvl4pPr marL="719138" indent="0">
              <a:buNone/>
              <a:defRPr lang="da-DK" dirty="0" smtClean="0"/>
            </a:lvl4pPr>
            <a:lvl5pPr>
              <a:defRPr lang="da-DK" dirty="0"/>
            </a:lvl5pPr>
            <a:lvl8pPr marL="719138" indent="0">
              <a:buNone/>
              <a:defRPr/>
            </a:lvl8pPr>
          </a:lstStyle>
          <a:p>
            <a:pPr lvl="0"/>
            <a:r>
              <a:rPr lang="da-DK" dirty="0"/>
              <a:t>Klik for at indsætte tekst</a:t>
            </a:r>
          </a:p>
          <a:p>
            <a:pPr lvl="1"/>
            <a:r>
              <a:rPr lang="da-DK" dirty="0"/>
              <a:t>Andet niveau</a:t>
            </a:r>
          </a:p>
          <a:p>
            <a:pPr lvl="2"/>
            <a:r>
              <a:rPr lang="da-DK" dirty="0"/>
              <a:t>Tredje niveau</a:t>
            </a:r>
          </a:p>
        </p:txBody>
      </p:sp>
      <p:sp>
        <p:nvSpPr>
          <p:cNvPr id="5" name="Pladsholder til dato 4"/>
          <p:cNvSpPr>
            <a:spLocks noGrp="1"/>
          </p:cNvSpPr>
          <p:nvPr>
            <p:ph type="dt" sz="half" idx="10"/>
          </p:nvPr>
        </p:nvSpPr>
        <p:spPr/>
        <p:txBody>
          <a:bodyPr/>
          <a:lstStyle/>
          <a:p>
            <a:fld id="{EE4FFEAA-BA47-4F55-BB2A-ABDD4DBF5CDE}" type="datetime1">
              <a:rPr lang="da-DK" smtClean="0"/>
              <a:t>06-11-2019</a:t>
            </a:fld>
            <a:endParaRPr lang="da-DK" dirty="0"/>
          </a:p>
        </p:txBody>
      </p:sp>
      <p:sp>
        <p:nvSpPr>
          <p:cNvPr id="6" name="Pladsholder til sidefod 5"/>
          <p:cNvSpPr>
            <a:spLocks noGrp="1"/>
          </p:cNvSpPr>
          <p:nvPr>
            <p:ph type="ftr" sz="quarter" idx="11"/>
          </p:nvPr>
        </p:nvSpPr>
        <p:spPr/>
        <p:txBody>
          <a:bodyPr/>
          <a:lstStyle/>
          <a:p>
            <a:endParaRPr lang="da-DK" dirty="0"/>
          </a:p>
        </p:txBody>
      </p:sp>
      <p:sp>
        <p:nvSpPr>
          <p:cNvPr id="7" name="Pladsholder til slidenummer 6"/>
          <p:cNvSpPr>
            <a:spLocks noGrp="1"/>
          </p:cNvSpPr>
          <p:nvPr>
            <p:ph type="sldNum" sz="quarter" idx="12"/>
          </p:nvPr>
        </p:nvSpPr>
        <p:spPr/>
        <p:txBody>
          <a:bodyPr/>
          <a:lstStyle/>
          <a:p>
            <a:fld id="{091A926C-488A-4E3E-9C21-57CAA120E114}" type="slidenum">
              <a:rPr lang="da-DK" smtClean="0"/>
              <a:t>‹#›</a:t>
            </a:fld>
            <a:endParaRPr lang="da-DK" dirty="0"/>
          </a:p>
        </p:txBody>
      </p:sp>
    </p:spTree>
    <p:extLst>
      <p:ext uri="{BB962C8B-B14F-4D97-AF65-F5344CB8AC3E}">
        <p14:creationId xmlns:p14="http://schemas.microsoft.com/office/powerpoint/2010/main" val="37549679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indhold og billede">
    <p:spTree>
      <p:nvGrpSpPr>
        <p:cNvPr id="1" name=""/>
        <p:cNvGrpSpPr/>
        <p:nvPr/>
      </p:nvGrpSpPr>
      <p:grpSpPr>
        <a:xfrm>
          <a:off x="0" y="0"/>
          <a:ext cx="0" cy="0"/>
          <a:chOff x="0" y="0"/>
          <a:chExt cx="0" cy="0"/>
        </a:xfrm>
      </p:grpSpPr>
      <p:sp>
        <p:nvSpPr>
          <p:cNvPr id="8" name="Pladsholder til billede 9"/>
          <p:cNvSpPr>
            <a:spLocks noGrp="1"/>
          </p:cNvSpPr>
          <p:nvPr>
            <p:ph type="pic" sz="quarter" idx="14" hasCustomPrompt="1"/>
          </p:nvPr>
        </p:nvSpPr>
        <p:spPr>
          <a:xfrm>
            <a:off x="6243639" y="1635125"/>
            <a:ext cx="5357812" cy="4675187"/>
          </a:xfrm>
          <a:blipFill>
            <a:blip r:embed="rId2"/>
            <a:stretch>
              <a:fillRect/>
            </a:stretch>
          </a:blipFill>
        </p:spPr>
        <p:txBody>
          <a:bodyPr lIns="0" tIns="2304000" rIns="0" anchor="t" anchorCtr="0"/>
          <a:lstStyle>
            <a:lvl1pPr marL="0" indent="0" algn="ctr">
              <a:buNone/>
              <a:defRPr sz="3200" baseline="0">
                <a:solidFill>
                  <a:schemeClr val="bg1"/>
                </a:solidFill>
                <a:sym typeface="Wingdings" panose="05000000000000000000" pitchFamily="2" charset="2"/>
              </a:defRPr>
            </a:lvl1pPr>
          </a:lstStyle>
          <a:p>
            <a:r>
              <a:rPr lang="da-DK" dirty="0"/>
              <a:t>Klik på ikonet, hvis du vil udskifte billedet </a:t>
            </a:r>
          </a:p>
        </p:txBody>
      </p:sp>
      <p:sp>
        <p:nvSpPr>
          <p:cNvPr id="2" name="Titel 1"/>
          <p:cNvSpPr>
            <a:spLocks noGrp="1"/>
          </p:cNvSpPr>
          <p:nvPr>
            <p:ph type="title" hasCustomPrompt="1"/>
          </p:nvPr>
        </p:nvSpPr>
        <p:spPr>
          <a:xfrm>
            <a:off x="588965" y="620712"/>
            <a:ext cx="11012486" cy="865187"/>
          </a:xfrm>
        </p:spPr>
        <p:txBody>
          <a:bodyPr/>
          <a:lstStyle/>
          <a:p>
            <a:pPr lvl="0"/>
            <a:r>
              <a:rPr lang="da-DK" dirty="0"/>
              <a:t>Klik for at tilføje overskrift</a:t>
            </a:r>
          </a:p>
        </p:txBody>
      </p:sp>
      <p:sp>
        <p:nvSpPr>
          <p:cNvPr id="3" name="Pladsholder til indhold 2"/>
          <p:cNvSpPr>
            <a:spLocks noGrp="1"/>
          </p:cNvSpPr>
          <p:nvPr>
            <p:ph sz="half" idx="1" hasCustomPrompt="1"/>
          </p:nvPr>
        </p:nvSpPr>
        <p:spPr>
          <a:xfrm>
            <a:off x="588964" y="1635125"/>
            <a:ext cx="5359398" cy="4675188"/>
          </a:xfrm>
        </p:spPr>
        <p:txBody>
          <a:bodyPr vert="horz" lIns="0" tIns="0" rIns="0" bIns="0" rtlCol="0">
            <a:noAutofit/>
          </a:bodyPr>
          <a:lstStyle>
            <a:lvl1pPr>
              <a:defRPr lang="da-DK" dirty="0" smtClean="0"/>
            </a:lvl1pPr>
            <a:lvl2pPr>
              <a:defRPr lang="da-DK" dirty="0" smtClean="0"/>
            </a:lvl2pPr>
            <a:lvl3pPr>
              <a:defRPr lang="da-DK" dirty="0" smtClean="0"/>
            </a:lvl3pPr>
            <a:lvl4pPr>
              <a:defRPr lang="da-DK" dirty="0" smtClean="0"/>
            </a:lvl4pPr>
            <a:lvl5pPr>
              <a:defRPr lang="da-DK" dirty="0"/>
            </a:lvl5pPr>
          </a:lstStyle>
          <a:p>
            <a:pPr lvl="0"/>
            <a:r>
              <a:rPr lang="da-DK" dirty="0"/>
              <a:t>Klik for at indsætte tekst</a:t>
            </a:r>
          </a:p>
          <a:p>
            <a:pPr lvl="1"/>
            <a:r>
              <a:rPr lang="da-DK" dirty="0"/>
              <a:t>Andet niveau</a:t>
            </a:r>
          </a:p>
          <a:p>
            <a:pPr lvl="2"/>
            <a:r>
              <a:rPr lang="da-DK" dirty="0"/>
              <a:t>Tredje niveau</a:t>
            </a:r>
          </a:p>
        </p:txBody>
      </p:sp>
      <p:sp>
        <p:nvSpPr>
          <p:cNvPr id="5" name="Pladsholder til dato 4"/>
          <p:cNvSpPr>
            <a:spLocks noGrp="1"/>
          </p:cNvSpPr>
          <p:nvPr>
            <p:ph type="dt" sz="half" idx="10"/>
          </p:nvPr>
        </p:nvSpPr>
        <p:spPr/>
        <p:txBody>
          <a:bodyPr/>
          <a:lstStyle/>
          <a:p>
            <a:fld id="{7822542C-E4D2-4366-8573-42718107279F}" type="datetime1">
              <a:rPr lang="da-DK" smtClean="0"/>
              <a:t>06-11-2019</a:t>
            </a:fld>
            <a:endParaRPr lang="da-DK" dirty="0"/>
          </a:p>
        </p:txBody>
      </p:sp>
      <p:sp>
        <p:nvSpPr>
          <p:cNvPr id="6" name="Pladsholder til sidefod 5"/>
          <p:cNvSpPr>
            <a:spLocks noGrp="1"/>
          </p:cNvSpPr>
          <p:nvPr>
            <p:ph type="ftr" sz="quarter" idx="11"/>
          </p:nvPr>
        </p:nvSpPr>
        <p:spPr/>
        <p:txBody>
          <a:bodyPr/>
          <a:lstStyle/>
          <a:p>
            <a:endParaRPr lang="da-DK" dirty="0"/>
          </a:p>
        </p:txBody>
      </p:sp>
      <p:sp>
        <p:nvSpPr>
          <p:cNvPr id="7" name="Pladsholder til slidenummer 6"/>
          <p:cNvSpPr>
            <a:spLocks noGrp="1"/>
          </p:cNvSpPr>
          <p:nvPr>
            <p:ph type="sldNum" sz="quarter" idx="12"/>
          </p:nvPr>
        </p:nvSpPr>
        <p:spPr/>
        <p:txBody>
          <a:bodyPr/>
          <a:lstStyle/>
          <a:p>
            <a:fld id="{091A926C-488A-4E3E-9C21-57CAA120E114}" type="slidenum">
              <a:rPr lang="da-DK" smtClean="0"/>
              <a:t>‹#›</a:t>
            </a:fld>
            <a:endParaRPr lang="da-DK" dirty="0"/>
          </a:p>
        </p:txBody>
      </p:sp>
    </p:spTree>
    <p:extLst>
      <p:ext uri="{BB962C8B-B14F-4D97-AF65-F5344CB8AC3E}">
        <p14:creationId xmlns:p14="http://schemas.microsoft.com/office/powerpoint/2010/main" val="1017783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og billede ">
    <p:spTree>
      <p:nvGrpSpPr>
        <p:cNvPr id="1" name=""/>
        <p:cNvGrpSpPr/>
        <p:nvPr/>
      </p:nvGrpSpPr>
      <p:grpSpPr>
        <a:xfrm>
          <a:off x="0" y="0"/>
          <a:ext cx="0" cy="0"/>
          <a:chOff x="0" y="0"/>
          <a:chExt cx="0" cy="0"/>
        </a:xfrm>
      </p:grpSpPr>
      <p:sp>
        <p:nvSpPr>
          <p:cNvPr id="8" name="Pladsholder til billede 9"/>
          <p:cNvSpPr>
            <a:spLocks noGrp="1"/>
          </p:cNvSpPr>
          <p:nvPr>
            <p:ph type="pic" sz="quarter" idx="14" hasCustomPrompt="1"/>
          </p:nvPr>
        </p:nvSpPr>
        <p:spPr>
          <a:xfrm>
            <a:off x="588963" y="1635125"/>
            <a:ext cx="11012487" cy="4675188"/>
          </a:xfrm>
          <a:blipFill>
            <a:blip r:embed="rId2"/>
            <a:stretch>
              <a:fillRect/>
            </a:stretch>
          </a:blipFill>
        </p:spPr>
        <p:txBody>
          <a:bodyPr lIns="0" tIns="2304000" rIns="0" anchor="t" anchorCtr="0"/>
          <a:lstStyle>
            <a:lvl1pPr marL="0" indent="0" algn="ctr">
              <a:buNone/>
              <a:defRPr sz="3200" baseline="0">
                <a:solidFill>
                  <a:schemeClr val="bg1"/>
                </a:solidFill>
                <a:sym typeface="Wingdings" panose="05000000000000000000" pitchFamily="2" charset="2"/>
              </a:defRPr>
            </a:lvl1pPr>
          </a:lstStyle>
          <a:p>
            <a:r>
              <a:rPr lang="da-DK" dirty="0"/>
              <a:t>Klik på ikonet, hvis du vil udskifte billedet </a:t>
            </a:r>
          </a:p>
        </p:txBody>
      </p:sp>
      <p:sp>
        <p:nvSpPr>
          <p:cNvPr id="2" name="Titel 1"/>
          <p:cNvSpPr>
            <a:spLocks noGrp="1"/>
          </p:cNvSpPr>
          <p:nvPr>
            <p:ph type="title" hasCustomPrompt="1"/>
          </p:nvPr>
        </p:nvSpPr>
        <p:spPr>
          <a:xfrm>
            <a:off x="588964" y="620712"/>
            <a:ext cx="11012486" cy="865187"/>
          </a:xfrm>
        </p:spPr>
        <p:txBody>
          <a:bodyPr/>
          <a:lstStyle/>
          <a:p>
            <a:r>
              <a:rPr lang="da-DK" dirty="0"/>
              <a:t>Klik for at tilføje overskrift</a:t>
            </a:r>
          </a:p>
        </p:txBody>
      </p:sp>
      <p:sp>
        <p:nvSpPr>
          <p:cNvPr id="5" name="Pladsholder til dato 4"/>
          <p:cNvSpPr>
            <a:spLocks noGrp="1"/>
          </p:cNvSpPr>
          <p:nvPr>
            <p:ph type="dt" sz="half" idx="10"/>
          </p:nvPr>
        </p:nvSpPr>
        <p:spPr/>
        <p:txBody>
          <a:bodyPr/>
          <a:lstStyle/>
          <a:p>
            <a:fld id="{B15854C8-09F9-49F3-9200-F6E55E50E9FD}" type="datetime1">
              <a:rPr lang="da-DK" smtClean="0"/>
              <a:t>06-11-2019</a:t>
            </a:fld>
            <a:endParaRPr lang="da-DK" dirty="0"/>
          </a:p>
        </p:txBody>
      </p:sp>
      <p:sp>
        <p:nvSpPr>
          <p:cNvPr id="6" name="Pladsholder til sidefod 5"/>
          <p:cNvSpPr>
            <a:spLocks noGrp="1"/>
          </p:cNvSpPr>
          <p:nvPr>
            <p:ph type="ftr" sz="quarter" idx="11"/>
          </p:nvPr>
        </p:nvSpPr>
        <p:spPr/>
        <p:txBody>
          <a:bodyPr/>
          <a:lstStyle/>
          <a:p>
            <a:endParaRPr lang="da-DK" dirty="0"/>
          </a:p>
        </p:txBody>
      </p:sp>
      <p:sp>
        <p:nvSpPr>
          <p:cNvPr id="7" name="Pladsholder til slidenummer 6"/>
          <p:cNvSpPr>
            <a:spLocks noGrp="1"/>
          </p:cNvSpPr>
          <p:nvPr>
            <p:ph type="sldNum" sz="quarter" idx="12"/>
          </p:nvPr>
        </p:nvSpPr>
        <p:spPr/>
        <p:txBody>
          <a:bodyPr/>
          <a:lstStyle/>
          <a:p>
            <a:fld id="{091A926C-488A-4E3E-9C21-57CAA120E114}" type="slidenum">
              <a:rPr lang="da-DK" smtClean="0"/>
              <a:t>‹#›</a:t>
            </a:fld>
            <a:endParaRPr lang="da-DK" dirty="0"/>
          </a:p>
        </p:txBody>
      </p:sp>
    </p:spTree>
    <p:extLst>
      <p:ext uri="{BB962C8B-B14F-4D97-AF65-F5344CB8AC3E}">
        <p14:creationId xmlns:p14="http://schemas.microsoft.com/office/powerpoint/2010/main" val="3619167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ille tekstlabel højre og billede ">
    <p:spTree>
      <p:nvGrpSpPr>
        <p:cNvPr id="1" name=""/>
        <p:cNvGrpSpPr/>
        <p:nvPr/>
      </p:nvGrpSpPr>
      <p:grpSpPr>
        <a:xfrm>
          <a:off x="0" y="0"/>
          <a:ext cx="0" cy="0"/>
          <a:chOff x="0" y="0"/>
          <a:chExt cx="0" cy="0"/>
        </a:xfrm>
      </p:grpSpPr>
      <p:sp>
        <p:nvSpPr>
          <p:cNvPr id="7" name="Pladsholder til billede 9"/>
          <p:cNvSpPr>
            <a:spLocks noGrp="1"/>
          </p:cNvSpPr>
          <p:nvPr>
            <p:ph type="pic" sz="quarter" idx="14" hasCustomPrompt="1"/>
          </p:nvPr>
        </p:nvSpPr>
        <p:spPr>
          <a:xfrm>
            <a:off x="0" y="334851"/>
            <a:ext cx="12192000" cy="6523149"/>
          </a:xfrm>
          <a:blipFill>
            <a:blip r:embed="rId2"/>
            <a:stretch>
              <a:fillRect/>
            </a:stretch>
          </a:blipFill>
        </p:spPr>
        <p:txBody>
          <a:bodyPr lIns="0" tIns="360000" rIns="6408000" anchor="ctr" anchorCtr="0"/>
          <a:lstStyle>
            <a:lvl1pPr marL="0" indent="0" algn="r">
              <a:buNone/>
              <a:defRPr sz="3200" baseline="0">
                <a:solidFill>
                  <a:schemeClr val="tx1"/>
                </a:solidFill>
                <a:sym typeface="Wingdings" panose="05000000000000000000" pitchFamily="2" charset="2"/>
              </a:defRPr>
            </a:lvl1pPr>
          </a:lstStyle>
          <a:p>
            <a:r>
              <a:rPr lang="da-DK" dirty="0"/>
              <a:t>Klik på ikonet, hvis du vil udskifte billedet  </a:t>
            </a:r>
          </a:p>
        </p:txBody>
      </p:sp>
      <p:sp>
        <p:nvSpPr>
          <p:cNvPr id="2" name="Titel 1"/>
          <p:cNvSpPr>
            <a:spLocks noGrp="1"/>
          </p:cNvSpPr>
          <p:nvPr>
            <p:ph type="title" hasCustomPrompt="1"/>
          </p:nvPr>
        </p:nvSpPr>
        <p:spPr>
          <a:xfrm>
            <a:off x="6243638" y="4903567"/>
            <a:ext cx="5948362" cy="1398808"/>
          </a:xfrm>
          <a:solidFill>
            <a:srgbClr val="A31D20">
              <a:alpha val="95000"/>
            </a:srgbClr>
          </a:solidFill>
        </p:spPr>
        <p:txBody>
          <a:bodyPr lIns="252000" tIns="144000" rIns="540000" bIns="144000" anchor="t" anchorCtr="0"/>
          <a:lstStyle>
            <a:lvl1pPr marL="0" marR="0" indent="0" algn="l" defTabSz="914400" rtl="0" eaLnBrk="1" fontAlgn="auto" latinLnBrk="0" hangingPunct="1">
              <a:lnSpc>
                <a:spcPct val="100000"/>
              </a:lnSpc>
              <a:spcBef>
                <a:spcPct val="0"/>
              </a:spcBef>
              <a:spcAft>
                <a:spcPts val="0"/>
              </a:spcAft>
              <a:buClrTx/>
              <a:buSzTx/>
              <a:buFontTx/>
              <a:buNone/>
              <a:tabLst/>
              <a:defRPr sz="2400">
                <a:solidFill>
                  <a:schemeClr val="bg1"/>
                </a:solidFill>
              </a:defRPr>
            </a:lvl1pPr>
          </a:lstStyle>
          <a:p>
            <a:r>
              <a:rPr lang="da-DK" dirty="0"/>
              <a:t>Klik for at tilføje tekst </a:t>
            </a:r>
          </a:p>
        </p:txBody>
      </p:sp>
      <p:sp>
        <p:nvSpPr>
          <p:cNvPr id="4" name="Pladsholder til dato 3"/>
          <p:cNvSpPr>
            <a:spLocks noGrp="1"/>
          </p:cNvSpPr>
          <p:nvPr>
            <p:ph type="dt" sz="half" idx="10"/>
          </p:nvPr>
        </p:nvSpPr>
        <p:spPr/>
        <p:txBody>
          <a:bodyPr/>
          <a:lstStyle/>
          <a:p>
            <a:fld id="{68CF2C5F-F0E5-452B-A2F2-3EA33BA229B5}" type="datetime1">
              <a:rPr lang="da-DK" smtClean="0"/>
              <a:t>06-11-2019</a:t>
            </a:fld>
            <a:endParaRPr lang="da-DK" dirty="0"/>
          </a:p>
        </p:txBody>
      </p:sp>
      <p:sp>
        <p:nvSpPr>
          <p:cNvPr id="5" name="Pladsholder til sidefod 4"/>
          <p:cNvSpPr>
            <a:spLocks noGrp="1"/>
          </p:cNvSpPr>
          <p:nvPr>
            <p:ph type="ftr" sz="quarter" idx="11"/>
          </p:nvPr>
        </p:nvSpPr>
        <p:spPr/>
        <p:txBody>
          <a:bodyPr/>
          <a:lstStyle/>
          <a:p>
            <a:endParaRPr lang="da-DK" dirty="0"/>
          </a:p>
        </p:txBody>
      </p:sp>
      <p:sp>
        <p:nvSpPr>
          <p:cNvPr id="6" name="Pladsholder til slidenummer 5"/>
          <p:cNvSpPr>
            <a:spLocks noGrp="1"/>
          </p:cNvSpPr>
          <p:nvPr>
            <p:ph type="sldNum" sz="quarter" idx="12"/>
          </p:nvPr>
        </p:nvSpPr>
        <p:spPr/>
        <p:txBody>
          <a:bodyPr/>
          <a:lstStyle/>
          <a:p>
            <a:fld id="{091A926C-488A-4E3E-9C21-57CAA120E114}" type="slidenum">
              <a:rPr lang="da-DK" smtClean="0"/>
              <a:t>‹#›</a:t>
            </a:fld>
            <a:endParaRPr lang="da-DK" dirty="0"/>
          </a:p>
        </p:txBody>
      </p:sp>
    </p:spTree>
    <p:extLst>
      <p:ext uri="{BB962C8B-B14F-4D97-AF65-F5344CB8AC3E}">
        <p14:creationId xmlns:p14="http://schemas.microsoft.com/office/powerpoint/2010/main" val="2560550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ille tekstlabel venstre og billede">
    <p:spTree>
      <p:nvGrpSpPr>
        <p:cNvPr id="1" name=""/>
        <p:cNvGrpSpPr/>
        <p:nvPr/>
      </p:nvGrpSpPr>
      <p:grpSpPr>
        <a:xfrm>
          <a:off x="0" y="0"/>
          <a:ext cx="0" cy="0"/>
          <a:chOff x="0" y="0"/>
          <a:chExt cx="0" cy="0"/>
        </a:xfrm>
      </p:grpSpPr>
      <p:sp>
        <p:nvSpPr>
          <p:cNvPr id="7" name="Pladsholder til billede 9"/>
          <p:cNvSpPr>
            <a:spLocks noGrp="1"/>
          </p:cNvSpPr>
          <p:nvPr>
            <p:ph type="pic" sz="quarter" idx="14" hasCustomPrompt="1"/>
          </p:nvPr>
        </p:nvSpPr>
        <p:spPr>
          <a:xfrm>
            <a:off x="0" y="334851"/>
            <a:ext cx="12192000" cy="6523149"/>
          </a:xfrm>
          <a:blipFill>
            <a:blip r:embed="rId2"/>
            <a:stretch>
              <a:fillRect/>
            </a:stretch>
          </a:blipFill>
        </p:spPr>
        <p:txBody>
          <a:bodyPr lIns="0" tIns="360000" rIns="6408000" anchor="ctr" anchorCtr="0"/>
          <a:lstStyle>
            <a:lvl1pPr marL="0" indent="0" algn="r">
              <a:buNone/>
              <a:defRPr sz="3200" baseline="0">
                <a:solidFill>
                  <a:schemeClr val="bg1"/>
                </a:solidFill>
                <a:sym typeface="Wingdings" panose="05000000000000000000" pitchFamily="2" charset="2"/>
              </a:defRPr>
            </a:lvl1pPr>
          </a:lstStyle>
          <a:p>
            <a:r>
              <a:rPr lang="da-DK" dirty="0"/>
              <a:t>Klik på ikonet, hvis du vil udskifte billedet  </a:t>
            </a:r>
          </a:p>
        </p:txBody>
      </p:sp>
      <p:sp>
        <p:nvSpPr>
          <p:cNvPr id="2" name="Titel 1"/>
          <p:cNvSpPr>
            <a:spLocks noGrp="1"/>
          </p:cNvSpPr>
          <p:nvPr>
            <p:ph type="title" hasCustomPrompt="1"/>
          </p:nvPr>
        </p:nvSpPr>
        <p:spPr>
          <a:xfrm>
            <a:off x="0" y="4903567"/>
            <a:ext cx="5948362" cy="1398808"/>
          </a:xfrm>
          <a:solidFill>
            <a:srgbClr val="A31D20">
              <a:alpha val="95000"/>
            </a:srgbClr>
          </a:solidFill>
        </p:spPr>
        <p:txBody>
          <a:bodyPr lIns="576000" tIns="144000" rIns="252000" bIns="144000" anchor="t" anchorCtr="0"/>
          <a:lstStyle>
            <a:lvl1pPr marL="0" marR="0" indent="0" algn="l" defTabSz="914400" rtl="0" eaLnBrk="1" fontAlgn="auto" latinLnBrk="0" hangingPunct="1">
              <a:lnSpc>
                <a:spcPct val="100000"/>
              </a:lnSpc>
              <a:spcBef>
                <a:spcPct val="0"/>
              </a:spcBef>
              <a:spcAft>
                <a:spcPts val="0"/>
              </a:spcAft>
              <a:buClrTx/>
              <a:buSzTx/>
              <a:buFontTx/>
              <a:buNone/>
              <a:tabLst/>
              <a:defRPr sz="2400">
                <a:solidFill>
                  <a:schemeClr val="bg1"/>
                </a:solidFill>
              </a:defRPr>
            </a:lvl1pPr>
          </a:lstStyle>
          <a:p>
            <a:r>
              <a:rPr lang="da-DK" dirty="0"/>
              <a:t>Klik for at tilføje tekst</a:t>
            </a:r>
            <a:r>
              <a:rPr lang="da-DK" sz="2400" spc="100" dirty="0">
                <a:solidFill>
                  <a:schemeClr val="bg1"/>
                </a:solidFill>
                <a:latin typeface="+mj-lt"/>
                <a:cs typeface="Microsoft New Tai Lue"/>
              </a:rPr>
              <a:t/>
            </a:r>
            <a:br>
              <a:rPr lang="da-DK" sz="2400" spc="100" dirty="0">
                <a:solidFill>
                  <a:schemeClr val="bg1"/>
                </a:solidFill>
                <a:latin typeface="+mj-lt"/>
                <a:cs typeface="Microsoft New Tai Lue"/>
              </a:rPr>
            </a:br>
            <a:r>
              <a:rPr lang="da-DK" dirty="0"/>
              <a:t> </a:t>
            </a:r>
          </a:p>
        </p:txBody>
      </p:sp>
      <p:sp>
        <p:nvSpPr>
          <p:cNvPr id="4" name="Pladsholder til dato 3"/>
          <p:cNvSpPr>
            <a:spLocks noGrp="1"/>
          </p:cNvSpPr>
          <p:nvPr>
            <p:ph type="dt" sz="half" idx="10"/>
          </p:nvPr>
        </p:nvSpPr>
        <p:spPr/>
        <p:txBody>
          <a:bodyPr/>
          <a:lstStyle/>
          <a:p>
            <a:fld id="{27446445-93A7-4948-90C3-5E545867631D}" type="datetime1">
              <a:rPr lang="da-DK" smtClean="0"/>
              <a:t>06-11-2019</a:t>
            </a:fld>
            <a:endParaRPr lang="da-DK" dirty="0"/>
          </a:p>
        </p:txBody>
      </p:sp>
      <p:sp>
        <p:nvSpPr>
          <p:cNvPr id="5" name="Pladsholder til sidefod 4"/>
          <p:cNvSpPr>
            <a:spLocks noGrp="1"/>
          </p:cNvSpPr>
          <p:nvPr>
            <p:ph type="ftr" sz="quarter" idx="11"/>
          </p:nvPr>
        </p:nvSpPr>
        <p:spPr/>
        <p:txBody>
          <a:bodyPr/>
          <a:lstStyle/>
          <a:p>
            <a:endParaRPr lang="da-DK" dirty="0"/>
          </a:p>
        </p:txBody>
      </p:sp>
      <p:sp>
        <p:nvSpPr>
          <p:cNvPr id="6" name="Pladsholder til slidenummer 5"/>
          <p:cNvSpPr>
            <a:spLocks noGrp="1"/>
          </p:cNvSpPr>
          <p:nvPr>
            <p:ph type="sldNum" sz="quarter" idx="12"/>
          </p:nvPr>
        </p:nvSpPr>
        <p:spPr/>
        <p:txBody>
          <a:bodyPr/>
          <a:lstStyle/>
          <a:p>
            <a:fld id="{091A926C-488A-4E3E-9C21-57CAA120E114}" type="slidenum">
              <a:rPr lang="da-DK" smtClean="0"/>
              <a:t>‹#›</a:t>
            </a:fld>
            <a:endParaRPr lang="da-DK" dirty="0"/>
          </a:p>
        </p:txBody>
      </p:sp>
    </p:spTree>
    <p:extLst>
      <p:ext uri="{BB962C8B-B14F-4D97-AF65-F5344CB8AC3E}">
        <p14:creationId xmlns:p14="http://schemas.microsoft.com/office/powerpoint/2010/main" val="10945602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or tekstlabel højre og billede ">
    <p:spTree>
      <p:nvGrpSpPr>
        <p:cNvPr id="1" name=""/>
        <p:cNvGrpSpPr/>
        <p:nvPr/>
      </p:nvGrpSpPr>
      <p:grpSpPr>
        <a:xfrm>
          <a:off x="0" y="0"/>
          <a:ext cx="0" cy="0"/>
          <a:chOff x="0" y="0"/>
          <a:chExt cx="0" cy="0"/>
        </a:xfrm>
      </p:grpSpPr>
      <p:sp>
        <p:nvSpPr>
          <p:cNvPr id="7" name="Pladsholder til billede 9"/>
          <p:cNvSpPr>
            <a:spLocks noGrp="1"/>
          </p:cNvSpPr>
          <p:nvPr>
            <p:ph type="pic" sz="quarter" idx="14" hasCustomPrompt="1"/>
          </p:nvPr>
        </p:nvSpPr>
        <p:spPr>
          <a:xfrm>
            <a:off x="0" y="334851"/>
            <a:ext cx="12192000" cy="6523149"/>
          </a:xfrm>
          <a:blipFill>
            <a:blip r:embed="rId2"/>
            <a:stretch>
              <a:fillRect/>
            </a:stretch>
          </a:blipFill>
        </p:spPr>
        <p:txBody>
          <a:bodyPr lIns="0" tIns="360000" rIns="6408000" anchor="ctr" anchorCtr="0"/>
          <a:lstStyle>
            <a:lvl1pPr marL="0" indent="0" algn="r">
              <a:buNone/>
              <a:defRPr sz="3200" baseline="0">
                <a:sym typeface="Wingdings" panose="05000000000000000000" pitchFamily="2" charset="2"/>
              </a:defRPr>
            </a:lvl1pPr>
          </a:lstStyle>
          <a:p>
            <a:r>
              <a:rPr lang="da-DK" dirty="0"/>
              <a:t>Klik på ikonet, hvis du vil udskifte billedet  </a:t>
            </a:r>
          </a:p>
        </p:txBody>
      </p:sp>
      <p:sp>
        <p:nvSpPr>
          <p:cNvPr id="4" name="Pladsholder til dato 3"/>
          <p:cNvSpPr>
            <a:spLocks noGrp="1"/>
          </p:cNvSpPr>
          <p:nvPr>
            <p:ph type="dt" sz="half" idx="10"/>
          </p:nvPr>
        </p:nvSpPr>
        <p:spPr/>
        <p:txBody>
          <a:bodyPr/>
          <a:lstStyle/>
          <a:p>
            <a:fld id="{024DFD51-CB30-4E30-94A9-3C7B4B0535D6}" type="datetime1">
              <a:rPr lang="da-DK" smtClean="0"/>
              <a:t>06-11-2019</a:t>
            </a:fld>
            <a:endParaRPr lang="da-DK" dirty="0"/>
          </a:p>
        </p:txBody>
      </p:sp>
      <p:sp>
        <p:nvSpPr>
          <p:cNvPr id="5" name="Pladsholder til sidefod 4"/>
          <p:cNvSpPr>
            <a:spLocks noGrp="1"/>
          </p:cNvSpPr>
          <p:nvPr>
            <p:ph type="ftr" sz="quarter" idx="11"/>
          </p:nvPr>
        </p:nvSpPr>
        <p:spPr/>
        <p:txBody>
          <a:bodyPr/>
          <a:lstStyle/>
          <a:p>
            <a:endParaRPr lang="da-DK" dirty="0"/>
          </a:p>
        </p:txBody>
      </p:sp>
      <p:sp>
        <p:nvSpPr>
          <p:cNvPr id="6" name="Pladsholder til slidenummer 5"/>
          <p:cNvSpPr>
            <a:spLocks noGrp="1"/>
          </p:cNvSpPr>
          <p:nvPr>
            <p:ph type="sldNum" sz="quarter" idx="12"/>
          </p:nvPr>
        </p:nvSpPr>
        <p:spPr/>
        <p:txBody>
          <a:bodyPr/>
          <a:lstStyle/>
          <a:p>
            <a:fld id="{091A926C-488A-4E3E-9C21-57CAA120E114}" type="slidenum">
              <a:rPr lang="da-DK" smtClean="0"/>
              <a:t>‹#›</a:t>
            </a:fld>
            <a:endParaRPr lang="da-DK" dirty="0"/>
          </a:p>
        </p:txBody>
      </p:sp>
      <p:sp>
        <p:nvSpPr>
          <p:cNvPr id="10" name="Pladsholder til tekst 9"/>
          <p:cNvSpPr>
            <a:spLocks noGrp="1"/>
          </p:cNvSpPr>
          <p:nvPr>
            <p:ph type="body" sz="quarter" idx="15" hasCustomPrompt="1"/>
          </p:nvPr>
        </p:nvSpPr>
        <p:spPr>
          <a:xfrm>
            <a:off x="6243638" y="2036763"/>
            <a:ext cx="5948362" cy="4265612"/>
          </a:xfrm>
          <a:solidFill>
            <a:schemeClr val="accent1">
              <a:alpha val="95000"/>
            </a:schemeClr>
          </a:solidFill>
        </p:spPr>
        <p:txBody>
          <a:bodyPr lIns="252000" tIns="144000" rIns="540000" bIns="144000"/>
          <a:lstStyle>
            <a:lvl1pPr marL="0" indent="0">
              <a:buNone/>
              <a:defRPr>
                <a:solidFill>
                  <a:schemeClr val="bg1"/>
                </a:solidFill>
              </a:defRPr>
            </a:lvl1pPr>
            <a:lvl2pPr marL="719138" indent="-357188">
              <a:defRPr>
                <a:solidFill>
                  <a:schemeClr val="bg1"/>
                </a:solidFill>
              </a:defRPr>
            </a:lvl2pPr>
            <a:lvl3pPr marL="719138" indent="-358775">
              <a:defRPr>
                <a:solidFill>
                  <a:schemeClr val="bg1"/>
                </a:solidFill>
              </a:defRPr>
            </a:lvl3pPr>
            <a:lvl4pPr marL="719138" indent="-358775">
              <a:defRPr>
                <a:solidFill>
                  <a:schemeClr val="bg1"/>
                </a:solidFill>
              </a:defRPr>
            </a:lvl4pPr>
            <a:lvl5pPr marL="719138" indent="-358775">
              <a:defRPr>
                <a:solidFill>
                  <a:schemeClr val="bg1"/>
                </a:solidFill>
              </a:defRPr>
            </a:lvl5pPr>
          </a:lstStyle>
          <a:p>
            <a:pPr lvl="0"/>
            <a:r>
              <a:rPr lang="da-DK" dirty="0"/>
              <a:t>Klik for at tilføje tekst</a:t>
            </a:r>
          </a:p>
          <a:p>
            <a:pPr lvl="1"/>
            <a:r>
              <a:rPr lang="da-DK" dirty="0"/>
              <a:t>Andet niveau</a:t>
            </a:r>
          </a:p>
          <a:p>
            <a:pPr lvl="2"/>
            <a:r>
              <a:rPr lang="da-DK" dirty="0"/>
              <a:t>Tredje niveau</a:t>
            </a:r>
          </a:p>
          <a:p>
            <a:pPr lvl="3"/>
            <a:r>
              <a:rPr lang="da-DK" dirty="0"/>
              <a:t>Fjerde niveau</a:t>
            </a:r>
          </a:p>
          <a:p>
            <a:pPr lvl="4"/>
            <a:r>
              <a:rPr lang="da-DK" dirty="0"/>
              <a:t>Femte niveau</a:t>
            </a:r>
          </a:p>
        </p:txBody>
      </p:sp>
    </p:spTree>
    <p:extLst>
      <p:ext uri="{BB962C8B-B14F-4D97-AF65-F5344CB8AC3E}">
        <p14:creationId xmlns:p14="http://schemas.microsoft.com/office/powerpoint/2010/main" val="7580104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tor tekstlabel venstre og billede ">
    <p:spTree>
      <p:nvGrpSpPr>
        <p:cNvPr id="1" name=""/>
        <p:cNvGrpSpPr/>
        <p:nvPr/>
      </p:nvGrpSpPr>
      <p:grpSpPr>
        <a:xfrm>
          <a:off x="0" y="0"/>
          <a:ext cx="0" cy="0"/>
          <a:chOff x="0" y="0"/>
          <a:chExt cx="0" cy="0"/>
        </a:xfrm>
      </p:grpSpPr>
      <p:sp>
        <p:nvSpPr>
          <p:cNvPr id="7" name="Pladsholder til billede 9"/>
          <p:cNvSpPr>
            <a:spLocks noGrp="1"/>
          </p:cNvSpPr>
          <p:nvPr>
            <p:ph type="pic" sz="quarter" idx="14" hasCustomPrompt="1"/>
          </p:nvPr>
        </p:nvSpPr>
        <p:spPr>
          <a:xfrm>
            <a:off x="0" y="334851"/>
            <a:ext cx="12192000" cy="6523149"/>
          </a:xfrm>
          <a:blipFill>
            <a:blip r:embed="rId2"/>
            <a:stretch>
              <a:fillRect/>
            </a:stretch>
          </a:blipFill>
        </p:spPr>
        <p:txBody>
          <a:bodyPr lIns="6408000" tIns="360000" rIns="0" anchor="ctr" anchorCtr="0"/>
          <a:lstStyle>
            <a:lvl1pPr marL="0" indent="0" algn="l">
              <a:buNone/>
              <a:defRPr sz="3200" baseline="0">
                <a:solidFill>
                  <a:schemeClr val="bg1"/>
                </a:solidFill>
                <a:sym typeface="Wingdings" panose="05000000000000000000" pitchFamily="2" charset="2"/>
              </a:defRPr>
            </a:lvl1pPr>
          </a:lstStyle>
          <a:p>
            <a:r>
              <a:rPr lang="da-DK" dirty="0"/>
              <a:t> Klik på ikonet, hvis </a:t>
            </a:r>
            <a:br>
              <a:rPr lang="da-DK" dirty="0"/>
            </a:br>
            <a:r>
              <a:rPr lang="da-DK" dirty="0"/>
              <a:t>du vil udskifte billedet</a:t>
            </a:r>
          </a:p>
        </p:txBody>
      </p:sp>
      <p:sp>
        <p:nvSpPr>
          <p:cNvPr id="4" name="Pladsholder til dato 3"/>
          <p:cNvSpPr>
            <a:spLocks noGrp="1"/>
          </p:cNvSpPr>
          <p:nvPr>
            <p:ph type="dt" sz="half" idx="10"/>
          </p:nvPr>
        </p:nvSpPr>
        <p:spPr/>
        <p:txBody>
          <a:bodyPr/>
          <a:lstStyle/>
          <a:p>
            <a:fld id="{C8EE4329-2AA9-435B-BDB4-F4C3408B6DCE}" type="datetime1">
              <a:rPr lang="da-DK" smtClean="0"/>
              <a:t>06-11-2019</a:t>
            </a:fld>
            <a:endParaRPr lang="da-DK" dirty="0"/>
          </a:p>
        </p:txBody>
      </p:sp>
      <p:sp>
        <p:nvSpPr>
          <p:cNvPr id="5" name="Pladsholder til sidefod 4"/>
          <p:cNvSpPr>
            <a:spLocks noGrp="1"/>
          </p:cNvSpPr>
          <p:nvPr>
            <p:ph type="ftr" sz="quarter" idx="11"/>
          </p:nvPr>
        </p:nvSpPr>
        <p:spPr/>
        <p:txBody>
          <a:bodyPr/>
          <a:lstStyle/>
          <a:p>
            <a:endParaRPr lang="da-DK" dirty="0"/>
          </a:p>
        </p:txBody>
      </p:sp>
      <p:sp>
        <p:nvSpPr>
          <p:cNvPr id="6" name="Pladsholder til slidenummer 5"/>
          <p:cNvSpPr>
            <a:spLocks noGrp="1"/>
          </p:cNvSpPr>
          <p:nvPr>
            <p:ph type="sldNum" sz="quarter" idx="12"/>
          </p:nvPr>
        </p:nvSpPr>
        <p:spPr/>
        <p:txBody>
          <a:bodyPr/>
          <a:lstStyle/>
          <a:p>
            <a:fld id="{091A926C-488A-4E3E-9C21-57CAA120E114}" type="slidenum">
              <a:rPr lang="da-DK" smtClean="0"/>
              <a:t>‹#›</a:t>
            </a:fld>
            <a:endParaRPr lang="da-DK" dirty="0"/>
          </a:p>
        </p:txBody>
      </p:sp>
      <p:sp>
        <p:nvSpPr>
          <p:cNvPr id="8" name="Pladsholder til tekst 9"/>
          <p:cNvSpPr>
            <a:spLocks noGrp="1"/>
          </p:cNvSpPr>
          <p:nvPr>
            <p:ph type="body" sz="quarter" idx="15" hasCustomPrompt="1"/>
          </p:nvPr>
        </p:nvSpPr>
        <p:spPr>
          <a:xfrm>
            <a:off x="0" y="2036763"/>
            <a:ext cx="5948362" cy="4265612"/>
          </a:xfrm>
          <a:solidFill>
            <a:schemeClr val="accent1">
              <a:alpha val="95000"/>
            </a:schemeClr>
          </a:solidFill>
        </p:spPr>
        <p:txBody>
          <a:bodyPr lIns="576000" tIns="144000" rIns="252000" bIns="144000"/>
          <a:lstStyle>
            <a:lvl1pPr marL="0" indent="0">
              <a:buNone/>
              <a:defRPr>
                <a:solidFill>
                  <a:schemeClr val="bg1"/>
                </a:solidFill>
              </a:defRPr>
            </a:lvl1pPr>
            <a:lvl2pPr marL="719138" indent="-358775">
              <a:defRPr>
                <a:solidFill>
                  <a:schemeClr val="bg1"/>
                </a:solidFill>
              </a:defRPr>
            </a:lvl2pPr>
            <a:lvl3pPr marL="719138" indent="-358775">
              <a:defRPr>
                <a:solidFill>
                  <a:schemeClr val="bg1"/>
                </a:solidFill>
              </a:defRPr>
            </a:lvl3pPr>
            <a:lvl4pPr marL="719138" indent="-358775">
              <a:defRPr>
                <a:solidFill>
                  <a:schemeClr val="bg1"/>
                </a:solidFill>
              </a:defRPr>
            </a:lvl4pPr>
            <a:lvl5pPr marL="719138" indent="-358775">
              <a:defRPr>
                <a:solidFill>
                  <a:schemeClr val="bg1"/>
                </a:solidFill>
              </a:defRPr>
            </a:lvl5pPr>
          </a:lstStyle>
          <a:p>
            <a:pPr lvl="0"/>
            <a:r>
              <a:rPr lang="da-DK" dirty="0"/>
              <a:t>Klik for at tilføje tekst</a:t>
            </a:r>
          </a:p>
          <a:p>
            <a:pPr lvl="1"/>
            <a:r>
              <a:rPr lang="da-DK" dirty="0"/>
              <a:t>Andet niveau</a:t>
            </a:r>
          </a:p>
          <a:p>
            <a:pPr lvl="2"/>
            <a:r>
              <a:rPr lang="da-DK" dirty="0"/>
              <a:t>Tredje niveau</a:t>
            </a:r>
          </a:p>
          <a:p>
            <a:pPr lvl="3"/>
            <a:r>
              <a:rPr lang="da-DK" dirty="0"/>
              <a:t>Fjerde niveau</a:t>
            </a:r>
          </a:p>
          <a:p>
            <a:pPr lvl="4"/>
            <a:r>
              <a:rPr lang="da-DK" dirty="0"/>
              <a:t>Femte niveau</a:t>
            </a:r>
          </a:p>
        </p:txBody>
      </p:sp>
    </p:spTree>
    <p:extLst>
      <p:ext uri="{BB962C8B-B14F-4D97-AF65-F5344CB8AC3E}">
        <p14:creationId xmlns:p14="http://schemas.microsoft.com/office/powerpoint/2010/main" val="21472760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ersal-punktopstilling rød">
    <p:bg>
      <p:bgPr>
        <a:solidFill>
          <a:schemeClr val="accent1"/>
        </a:solidFill>
        <a:effectLst/>
      </p:bgPr>
    </p:bg>
    <p:spTree>
      <p:nvGrpSpPr>
        <p:cNvPr id="1" name=""/>
        <p:cNvGrpSpPr/>
        <p:nvPr/>
      </p:nvGrpSpPr>
      <p:grpSpPr>
        <a:xfrm>
          <a:off x="0" y="0"/>
          <a:ext cx="0" cy="0"/>
          <a:chOff x="0" y="0"/>
          <a:chExt cx="0" cy="0"/>
        </a:xfrm>
      </p:grpSpPr>
      <p:sp>
        <p:nvSpPr>
          <p:cNvPr id="4" name="Pladsholder til dato 3"/>
          <p:cNvSpPr>
            <a:spLocks noGrp="1"/>
          </p:cNvSpPr>
          <p:nvPr>
            <p:ph type="dt" sz="half" idx="10"/>
          </p:nvPr>
        </p:nvSpPr>
        <p:spPr/>
        <p:txBody>
          <a:bodyPr/>
          <a:lstStyle/>
          <a:p>
            <a:fld id="{9E964807-3496-47E8-915B-96DB96A167BC}" type="datetime1">
              <a:rPr lang="da-DK" smtClean="0"/>
              <a:t>06-11-2019</a:t>
            </a:fld>
            <a:endParaRPr lang="da-DK" dirty="0"/>
          </a:p>
        </p:txBody>
      </p:sp>
      <p:sp>
        <p:nvSpPr>
          <p:cNvPr id="5" name="Pladsholder til sidefod 4"/>
          <p:cNvSpPr>
            <a:spLocks noGrp="1"/>
          </p:cNvSpPr>
          <p:nvPr>
            <p:ph type="ftr" sz="quarter" idx="11"/>
          </p:nvPr>
        </p:nvSpPr>
        <p:spPr/>
        <p:txBody>
          <a:bodyPr/>
          <a:lstStyle/>
          <a:p>
            <a:endParaRPr lang="da-DK" dirty="0"/>
          </a:p>
        </p:txBody>
      </p:sp>
      <p:sp>
        <p:nvSpPr>
          <p:cNvPr id="6" name="Pladsholder til slidenummer 5"/>
          <p:cNvSpPr>
            <a:spLocks noGrp="1"/>
          </p:cNvSpPr>
          <p:nvPr>
            <p:ph type="sldNum" sz="quarter" idx="12"/>
          </p:nvPr>
        </p:nvSpPr>
        <p:spPr/>
        <p:txBody>
          <a:bodyPr/>
          <a:lstStyle/>
          <a:p>
            <a:fld id="{091A926C-488A-4E3E-9C21-57CAA120E114}" type="slidenum">
              <a:rPr lang="da-DK" smtClean="0"/>
              <a:t>‹#›</a:t>
            </a:fld>
            <a:endParaRPr lang="da-DK" dirty="0"/>
          </a:p>
        </p:txBody>
      </p:sp>
      <p:sp>
        <p:nvSpPr>
          <p:cNvPr id="7" name="Pladsholder til tekst 9"/>
          <p:cNvSpPr>
            <a:spLocks noGrp="1"/>
          </p:cNvSpPr>
          <p:nvPr>
            <p:ph type="body" sz="quarter" idx="15" hasCustomPrompt="1"/>
          </p:nvPr>
        </p:nvSpPr>
        <p:spPr>
          <a:xfrm>
            <a:off x="588963" y="620713"/>
            <a:ext cx="11012487" cy="5682589"/>
          </a:xfrm>
          <a:noFill/>
        </p:spPr>
        <p:txBody>
          <a:bodyPr lIns="0" tIns="0" rIns="0" bIns="0"/>
          <a:lstStyle>
            <a:lvl1pPr marL="449263" indent="-449263" algn="l" defTabSz="914400" rtl="0" eaLnBrk="1" latinLnBrk="0" hangingPunct="1">
              <a:lnSpc>
                <a:spcPct val="90000"/>
              </a:lnSpc>
              <a:buFont typeface="Arial" panose="020B0604020202020204" pitchFamily="34" charset="0"/>
              <a:buChar char="•"/>
              <a:defRPr lang="da-DK" sz="4800" b="0" kern="1200" cap="all" spc="240" baseline="0" dirty="0" smtClean="0">
                <a:solidFill>
                  <a:schemeClr val="bg1"/>
                </a:solidFill>
                <a:latin typeface="+mn-lt"/>
                <a:ea typeface="+mn-ea"/>
                <a:cs typeface="+mn-cs"/>
              </a:defRPr>
            </a:lvl1pPr>
            <a:lvl2pPr marL="449263" indent="-449263" algn="l" defTabSz="914400" rtl="0" eaLnBrk="1" latinLnBrk="0" hangingPunct="1">
              <a:lnSpc>
                <a:spcPct val="90000"/>
              </a:lnSpc>
              <a:buFont typeface="Arial" panose="020B0604020202020204" pitchFamily="34" charset="0"/>
              <a:buChar char="•"/>
              <a:defRPr lang="da-DK" sz="4800" b="0" kern="1200" cap="all" spc="240" baseline="0" dirty="0" smtClean="0">
                <a:solidFill>
                  <a:schemeClr val="bg1"/>
                </a:solidFill>
                <a:latin typeface="+mn-lt"/>
                <a:ea typeface="+mn-ea"/>
                <a:cs typeface="+mn-cs"/>
              </a:defRPr>
            </a:lvl2pPr>
            <a:lvl3pPr marL="449263" indent="-449263" algn="l" defTabSz="914400" rtl="0" eaLnBrk="1" latinLnBrk="0" hangingPunct="1">
              <a:lnSpc>
                <a:spcPct val="90000"/>
              </a:lnSpc>
              <a:buFont typeface="Arial" panose="020B0604020202020204" pitchFamily="34" charset="0"/>
              <a:buChar char="•"/>
              <a:defRPr lang="da-DK" sz="4800" b="0" kern="1200" cap="all" spc="240" baseline="0" dirty="0" smtClean="0">
                <a:solidFill>
                  <a:schemeClr val="bg1"/>
                </a:solidFill>
                <a:latin typeface="+mn-lt"/>
                <a:ea typeface="+mn-ea"/>
                <a:cs typeface="+mn-cs"/>
              </a:defRPr>
            </a:lvl3pPr>
            <a:lvl4pPr marL="449263" indent="-449263" algn="l" defTabSz="914400" rtl="0" eaLnBrk="1" latinLnBrk="0" hangingPunct="1">
              <a:lnSpc>
                <a:spcPct val="90000"/>
              </a:lnSpc>
              <a:buFont typeface="Arial" panose="020B0604020202020204" pitchFamily="34" charset="0"/>
              <a:buChar char="•"/>
              <a:defRPr lang="da-DK" sz="4800" b="0" kern="1200" cap="all" spc="240" baseline="0" dirty="0" smtClean="0">
                <a:solidFill>
                  <a:schemeClr val="bg1"/>
                </a:solidFill>
                <a:latin typeface="+mn-lt"/>
                <a:ea typeface="+mn-ea"/>
                <a:cs typeface="+mn-cs"/>
              </a:defRPr>
            </a:lvl4pPr>
            <a:lvl5pPr marL="449263" indent="-449263" algn="l" defTabSz="914400" rtl="0" eaLnBrk="1" latinLnBrk="0" hangingPunct="1">
              <a:lnSpc>
                <a:spcPct val="90000"/>
              </a:lnSpc>
              <a:buFont typeface="Arial" panose="020B0604020202020204" pitchFamily="34" charset="0"/>
              <a:buChar char="•"/>
              <a:defRPr lang="da-DK" sz="4800" b="0" kern="1200" cap="all" spc="240" baseline="0" dirty="0">
                <a:solidFill>
                  <a:schemeClr val="bg1"/>
                </a:solidFill>
                <a:latin typeface="+mn-lt"/>
                <a:ea typeface="+mn-ea"/>
                <a:cs typeface="+mn-cs"/>
              </a:defRPr>
            </a:lvl5pPr>
          </a:lstStyle>
          <a:p>
            <a:pPr lvl="0"/>
            <a:r>
              <a:rPr lang="da-DK" dirty="0"/>
              <a:t>Klik for at tilføje tekst</a:t>
            </a:r>
          </a:p>
          <a:p>
            <a:pPr lvl="1"/>
            <a:r>
              <a:rPr lang="da-DK" dirty="0"/>
              <a:t>Andet niveau</a:t>
            </a:r>
          </a:p>
          <a:p>
            <a:pPr lvl="2"/>
            <a:r>
              <a:rPr lang="da-DK" dirty="0"/>
              <a:t>Tredje niveau</a:t>
            </a:r>
          </a:p>
          <a:p>
            <a:pPr lvl="3"/>
            <a:r>
              <a:rPr lang="da-DK" dirty="0"/>
              <a:t>Fjerde niveau</a:t>
            </a:r>
          </a:p>
          <a:p>
            <a:pPr lvl="4"/>
            <a:r>
              <a:rPr lang="da-DK" dirty="0"/>
              <a:t>Femte niveau</a:t>
            </a:r>
          </a:p>
        </p:txBody>
      </p:sp>
    </p:spTree>
    <p:extLst>
      <p:ext uri="{BB962C8B-B14F-4D97-AF65-F5344CB8AC3E}">
        <p14:creationId xmlns:p14="http://schemas.microsoft.com/office/powerpoint/2010/main" val="19878392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itat ">
    <p:bg>
      <p:bgPr>
        <a:solidFill>
          <a:schemeClr val="accent1"/>
        </a:solidFill>
        <a:effectLst/>
      </p:bgPr>
    </p:bg>
    <p:spTree>
      <p:nvGrpSpPr>
        <p:cNvPr id="1" name=""/>
        <p:cNvGrpSpPr/>
        <p:nvPr/>
      </p:nvGrpSpPr>
      <p:grpSpPr>
        <a:xfrm>
          <a:off x="0" y="0"/>
          <a:ext cx="0" cy="0"/>
          <a:chOff x="0" y="0"/>
          <a:chExt cx="0" cy="0"/>
        </a:xfrm>
      </p:grpSpPr>
      <p:sp>
        <p:nvSpPr>
          <p:cNvPr id="9" name="Tekstfelt 8"/>
          <p:cNvSpPr txBox="1"/>
          <p:nvPr userDrawn="1"/>
        </p:nvSpPr>
        <p:spPr>
          <a:xfrm>
            <a:off x="421280" y="612884"/>
            <a:ext cx="1167618" cy="2400657"/>
          </a:xfrm>
          <a:prstGeom prst="rect">
            <a:avLst/>
          </a:prstGeom>
          <a:noFill/>
        </p:spPr>
        <p:txBody>
          <a:bodyPr wrap="square" rtlCol="0">
            <a:spAutoFit/>
          </a:bodyPr>
          <a:lstStyle/>
          <a:p>
            <a:r>
              <a:rPr lang="da-DK" sz="15000" b="1" dirty="0">
                <a:solidFill>
                  <a:schemeClr val="bg1"/>
                </a:solidFill>
              </a:rPr>
              <a:t>”</a:t>
            </a:r>
          </a:p>
        </p:txBody>
      </p:sp>
      <p:sp>
        <p:nvSpPr>
          <p:cNvPr id="4" name="Pladsholder til dato 3"/>
          <p:cNvSpPr>
            <a:spLocks noGrp="1"/>
          </p:cNvSpPr>
          <p:nvPr>
            <p:ph type="dt" sz="half" idx="10"/>
          </p:nvPr>
        </p:nvSpPr>
        <p:spPr/>
        <p:txBody>
          <a:bodyPr/>
          <a:lstStyle/>
          <a:p>
            <a:fld id="{D8EEB03B-DE17-4D8C-BE2B-1AD42424342D}" type="datetime1">
              <a:rPr lang="da-DK" smtClean="0"/>
              <a:t>06-11-2019</a:t>
            </a:fld>
            <a:endParaRPr lang="da-DK" dirty="0"/>
          </a:p>
        </p:txBody>
      </p:sp>
      <p:sp>
        <p:nvSpPr>
          <p:cNvPr id="5" name="Pladsholder til sidefod 4"/>
          <p:cNvSpPr>
            <a:spLocks noGrp="1"/>
          </p:cNvSpPr>
          <p:nvPr>
            <p:ph type="ftr" sz="quarter" idx="11"/>
          </p:nvPr>
        </p:nvSpPr>
        <p:spPr/>
        <p:txBody>
          <a:bodyPr/>
          <a:lstStyle/>
          <a:p>
            <a:endParaRPr lang="da-DK" dirty="0"/>
          </a:p>
        </p:txBody>
      </p:sp>
      <p:sp>
        <p:nvSpPr>
          <p:cNvPr id="6" name="Pladsholder til slidenummer 5"/>
          <p:cNvSpPr>
            <a:spLocks noGrp="1"/>
          </p:cNvSpPr>
          <p:nvPr>
            <p:ph type="sldNum" sz="quarter" idx="12"/>
          </p:nvPr>
        </p:nvSpPr>
        <p:spPr/>
        <p:txBody>
          <a:bodyPr/>
          <a:lstStyle/>
          <a:p>
            <a:fld id="{091A926C-488A-4E3E-9C21-57CAA120E114}" type="slidenum">
              <a:rPr lang="da-DK" smtClean="0"/>
              <a:t>‹#›</a:t>
            </a:fld>
            <a:endParaRPr lang="da-DK" dirty="0"/>
          </a:p>
        </p:txBody>
      </p:sp>
      <p:sp>
        <p:nvSpPr>
          <p:cNvPr id="7" name="Pladsholder til tekst 9"/>
          <p:cNvSpPr>
            <a:spLocks noGrp="1"/>
          </p:cNvSpPr>
          <p:nvPr>
            <p:ph type="body" sz="quarter" idx="15" hasCustomPrompt="1"/>
          </p:nvPr>
        </p:nvSpPr>
        <p:spPr>
          <a:xfrm>
            <a:off x="588963" y="1628775"/>
            <a:ext cx="11012487" cy="4114799"/>
          </a:xfrm>
          <a:noFill/>
        </p:spPr>
        <p:txBody>
          <a:bodyPr lIns="0" tIns="0" rIns="0" bIns="0" anchor="t" anchorCtr="0"/>
          <a:lstStyle>
            <a:lvl1pPr marL="0" indent="0" algn="l" defTabSz="914400" rtl="0" eaLnBrk="1" latinLnBrk="0" hangingPunct="1">
              <a:lnSpc>
                <a:spcPct val="90000"/>
              </a:lnSpc>
              <a:buFont typeface="Arial" panose="020B0604020202020204" pitchFamily="34" charset="0"/>
              <a:buNone/>
              <a:defRPr lang="da-DK" sz="4800" b="0" kern="1200" cap="none" baseline="0" dirty="0" smtClean="0">
                <a:solidFill>
                  <a:schemeClr val="bg1"/>
                </a:solidFill>
                <a:latin typeface="+mn-lt"/>
                <a:ea typeface="+mn-ea"/>
                <a:cs typeface="+mn-cs"/>
              </a:defRPr>
            </a:lvl1pPr>
            <a:lvl2pPr marL="0" indent="0" algn="l" defTabSz="914400" rtl="0" eaLnBrk="1" latinLnBrk="0" hangingPunct="1">
              <a:lnSpc>
                <a:spcPct val="90000"/>
              </a:lnSpc>
              <a:buFont typeface="Arial" panose="020B0604020202020204" pitchFamily="34" charset="0"/>
              <a:buNone/>
              <a:defRPr lang="da-DK" sz="4800" b="1" kern="1200" cap="all" baseline="0" dirty="0" smtClean="0">
                <a:solidFill>
                  <a:schemeClr val="bg1"/>
                </a:solidFill>
                <a:latin typeface="+mn-lt"/>
                <a:ea typeface="+mn-ea"/>
                <a:cs typeface="+mn-cs"/>
              </a:defRPr>
            </a:lvl2pPr>
            <a:lvl3pPr marL="0" indent="0" algn="l" defTabSz="914400" rtl="0" eaLnBrk="1" latinLnBrk="0" hangingPunct="1">
              <a:lnSpc>
                <a:spcPct val="90000"/>
              </a:lnSpc>
              <a:buFont typeface="Arial" panose="020B0604020202020204" pitchFamily="34" charset="0"/>
              <a:buNone/>
              <a:defRPr lang="da-DK" sz="4800" b="1" kern="1200" cap="all" baseline="0" dirty="0" smtClean="0">
                <a:solidFill>
                  <a:schemeClr val="bg1"/>
                </a:solidFill>
                <a:latin typeface="+mn-lt"/>
                <a:ea typeface="+mn-ea"/>
                <a:cs typeface="+mn-cs"/>
              </a:defRPr>
            </a:lvl3pPr>
            <a:lvl4pPr marL="0" indent="0" algn="l" defTabSz="914400" rtl="0" eaLnBrk="1" latinLnBrk="0" hangingPunct="1">
              <a:lnSpc>
                <a:spcPct val="90000"/>
              </a:lnSpc>
              <a:buFont typeface="Arial" panose="020B0604020202020204" pitchFamily="34" charset="0"/>
              <a:buNone/>
              <a:defRPr lang="da-DK" sz="4800" b="1" kern="1200" cap="all" baseline="0" dirty="0" smtClean="0">
                <a:solidFill>
                  <a:schemeClr val="bg1"/>
                </a:solidFill>
                <a:latin typeface="+mn-lt"/>
                <a:ea typeface="+mn-ea"/>
                <a:cs typeface="+mn-cs"/>
              </a:defRPr>
            </a:lvl4pPr>
            <a:lvl5pPr marL="0" indent="0" algn="l" defTabSz="914400" rtl="0" eaLnBrk="1" latinLnBrk="0" hangingPunct="1">
              <a:lnSpc>
                <a:spcPct val="90000"/>
              </a:lnSpc>
              <a:buFont typeface="Arial" panose="020B0604020202020204" pitchFamily="34" charset="0"/>
              <a:buNone/>
              <a:defRPr lang="da-DK" sz="4800" b="1" kern="1200" cap="all" baseline="0" dirty="0">
                <a:solidFill>
                  <a:schemeClr val="bg1"/>
                </a:solidFill>
                <a:latin typeface="+mn-lt"/>
                <a:ea typeface="+mn-ea"/>
                <a:cs typeface="+mn-cs"/>
              </a:defRPr>
            </a:lvl5pPr>
          </a:lstStyle>
          <a:p>
            <a:pPr lvl="0"/>
            <a:r>
              <a:rPr lang="da-DK" dirty="0"/>
              <a:t>Klik for at tilføje tekst</a:t>
            </a:r>
          </a:p>
        </p:txBody>
      </p:sp>
      <p:sp>
        <p:nvSpPr>
          <p:cNvPr id="8" name="Pladsholder til tekst 14"/>
          <p:cNvSpPr>
            <a:spLocks noGrp="1"/>
          </p:cNvSpPr>
          <p:nvPr>
            <p:ph type="body" sz="quarter" idx="13" hasCustomPrompt="1"/>
          </p:nvPr>
        </p:nvSpPr>
        <p:spPr>
          <a:xfrm>
            <a:off x="582712" y="5934971"/>
            <a:ext cx="11019496" cy="367404"/>
          </a:xfrm>
        </p:spPr>
        <p:txBody>
          <a:bodyPr>
            <a:normAutofit/>
          </a:bodyPr>
          <a:lstStyle>
            <a:lvl1pPr marL="0" indent="0">
              <a:buNone/>
              <a:defRPr sz="2400" b="0" baseline="0">
                <a:solidFill>
                  <a:schemeClr val="bg1"/>
                </a:solidFill>
              </a:defRPr>
            </a:lvl1pPr>
          </a:lstStyle>
          <a:p>
            <a:pPr lvl="0"/>
            <a:r>
              <a:rPr lang="da-DK" dirty="0"/>
              <a:t>Navn, kilde</a:t>
            </a:r>
          </a:p>
        </p:txBody>
      </p:sp>
    </p:spTree>
    <p:extLst>
      <p:ext uri="{BB962C8B-B14F-4D97-AF65-F5344CB8AC3E}">
        <p14:creationId xmlns:p14="http://schemas.microsoft.com/office/powerpoint/2010/main" val="4142963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o spejlede tekster">
    <p:bg>
      <p:bgPr>
        <a:solidFill>
          <a:schemeClr val="accent1"/>
        </a:solidFill>
        <a:effectLst/>
      </p:bgPr>
    </p:bg>
    <p:spTree>
      <p:nvGrpSpPr>
        <p:cNvPr id="1" name=""/>
        <p:cNvGrpSpPr/>
        <p:nvPr/>
      </p:nvGrpSpPr>
      <p:grpSpPr>
        <a:xfrm>
          <a:off x="0" y="0"/>
          <a:ext cx="0" cy="0"/>
          <a:chOff x="0" y="0"/>
          <a:chExt cx="0" cy="0"/>
        </a:xfrm>
      </p:grpSpPr>
      <p:sp>
        <p:nvSpPr>
          <p:cNvPr id="4" name="Pladsholder til dato 3"/>
          <p:cNvSpPr>
            <a:spLocks noGrp="1"/>
          </p:cNvSpPr>
          <p:nvPr>
            <p:ph type="dt" sz="half" idx="10"/>
          </p:nvPr>
        </p:nvSpPr>
        <p:spPr/>
        <p:txBody>
          <a:bodyPr/>
          <a:lstStyle/>
          <a:p>
            <a:fld id="{66554F7B-C476-4203-AE9B-5470D905B3E4}" type="datetime1">
              <a:rPr lang="da-DK" smtClean="0"/>
              <a:t>06-11-2019</a:t>
            </a:fld>
            <a:endParaRPr lang="da-DK" dirty="0"/>
          </a:p>
        </p:txBody>
      </p:sp>
      <p:sp>
        <p:nvSpPr>
          <p:cNvPr id="5" name="Pladsholder til sidefod 4"/>
          <p:cNvSpPr>
            <a:spLocks noGrp="1"/>
          </p:cNvSpPr>
          <p:nvPr>
            <p:ph type="ftr" sz="quarter" idx="11"/>
          </p:nvPr>
        </p:nvSpPr>
        <p:spPr/>
        <p:txBody>
          <a:bodyPr/>
          <a:lstStyle/>
          <a:p>
            <a:endParaRPr lang="da-DK" dirty="0"/>
          </a:p>
        </p:txBody>
      </p:sp>
      <p:sp>
        <p:nvSpPr>
          <p:cNvPr id="6" name="Pladsholder til slidenummer 5"/>
          <p:cNvSpPr>
            <a:spLocks noGrp="1"/>
          </p:cNvSpPr>
          <p:nvPr>
            <p:ph type="sldNum" sz="quarter" idx="12"/>
          </p:nvPr>
        </p:nvSpPr>
        <p:spPr/>
        <p:txBody>
          <a:bodyPr/>
          <a:lstStyle/>
          <a:p>
            <a:fld id="{091A926C-488A-4E3E-9C21-57CAA120E114}" type="slidenum">
              <a:rPr lang="da-DK" smtClean="0"/>
              <a:t>‹#›</a:t>
            </a:fld>
            <a:endParaRPr lang="da-DK" dirty="0"/>
          </a:p>
        </p:txBody>
      </p:sp>
      <p:sp>
        <p:nvSpPr>
          <p:cNvPr id="9" name="Pladsholder til tekst 9"/>
          <p:cNvSpPr>
            <a:spLocks noGrp="1"/>
          </p:cNvSpPr>
          <p:nvPr>
            <p:ph type="body" sz="quarter" idx="15" hasCustomPrompt="1"/>
          </p:nvPr>
        </p:nvSpPr>
        <p:spPr>
          <a:xfrm>
            <a:off x="588964" y="1628775"/>
            <a:ext cx="5358535" cy="4674527"/>
          </a:xfrm>
          <a:noFill/>
        </p:spPr>
        <p:txBody>
          <a:bodyPr lIns="0" tIns="0" rIns="0" bIns="0"/>
          <a:lstStyle>
            <a:lvl1pPr marL="0" indent="0" algn="r" defTabSz="914400" rtl="0" eaLnBrk="1" latinLnBrk="0" hangingPunct="1">
              <a:lnSpc>
                <a:spcPct val="90000"/>
              </a:lnSpc>
              <a:spcAft>
                <a:spcPts val="1200"/>
              </a:spcAft>
              <a:buFont typeface="Arial" panose="020B0604020202020204" pitchFamily="34" charset="0"/>
              <a:buNone/>
              <a:defRPr lang="da-DK" sz="3600" b="1" kern="1200" cap="none" baseline="0" dirty="0" smtClean="0">
                <a:solidFill>
                  <a:schemeClr val="bg1"/>
                </a:solidFill>
                <a:latin typeface="+mn-lt"/>
                <a:ea typeface="+mn-ea"/>
                <a:cs typeface="+mn-cs"/>
              </a:defRPr>
            </a:lvl1pPr>
            <a:lvl2pPr marL="0" indent="0" algn="r" defTabSz="914400" rtl="0" eaLnBrk="1" latinLnBrk="0" hangingPunct="1">
              <a:lnSpc>
                <a:spcPct val="90000"/>
              </a:lnSpc>
              <a:spcAft>
                <a:spcPts val="1200"/>
              </a:spcAft>
              <a:buFont typeface="Arial" panose="020B0604020202020204" pitchFamily="34" charset="0"/>
              <a:buNone/>
              <a:defRPr lang="da-DK" sz="3600" b="1" kern="1200" cap="none" baseline="0" dirty="0" smtClean="0">
                <a:solidFill>
                  <a:schemeClr val="bg1"/>
                </a:solidFill>
                <a:latin typeface="+mn-lt"/>
                <a:ea typeface="+mn-ea"/>
                <a:cs typeface="+mn-cs"/>
              </a:defRPr>
            </a:lvl2pPr>
            <a:lvl3pPr marL="0" indent="0" algn="r" defTabSz="914400" rtl="0" eaLnBrk="1" latinLnBrk="0" hangingPunct="1">
              <a:lnSpc>
                <a:spcPct val="90000"/>
              </a:lnSpc>
              <a:spcAft>
                <a:spcPts val="1200"/>
              </a:spcAft>
              <a:buFont typeface="Arial" panose="020B0604020202020204" pitchFamily="34" charset="0"/>
              <a:buNone/>
              <a:defRPr lang="da-DK" sz="3600" b="1" kern="1200" cap="none" baseline="0" dirty="0" smtClean="0">
                <a:solidFill>
                  <a:schemeClr val="bg1"/>
                </a:solidFill>
                <a:latin typeface="+mn-lt"/>
                <a:ea typeface="+mn-ea"/>
                <a:cs typeface="+mn-cs"/>
              </a:defRPr>
            </a:lvl3pPr>
            <a:lvl4pPr marL="0" indent="0" algn="r" defTabSz="914400" rtl="0" eaLnBrk="1" latinLnBrk="0" hangingPunct="1">
              <a:lnSpc>
                <a:spcPct val="90000"/>
              </a:lnSpc>
              <a:spcAft>
                <a:spcPts val="1200"/>
              </a:spcAft>
              <a:buFont typeface="Arial" panose="020B0604020202020204" pitchFamily="34" charset="0"/>
              <a:buNone/>
              <a:defRPr lang="da-DK" sz="3600" b="1" kern="1200" cap="none" baseline="0" dirty="0" smtClean="0">
                <a:solidFill>
                  <a:schemeClr val="bg1"/>
                </a:solidFill>
                <a:latin typeface="+mn-lt"/>
                <a:ea typeface="+mn-ea"/>
                <a:cs typeface="+mn-cs"/>
              </a:defRPr>
            </a:lvl4pPr>
            <a:lvl5pPr marL="0" indent="0" algn="r" defTabSz="914400" rtl="0" eaLnBrk="1" latinLnBrk="0" hangingPunct="1">
              <a:lnSpc>
                <a:spcPct val="90000"/>
              </a:lnSpc>
              <a:spcAft>
                <a:spcPts val="1200"/>
              </a:spcAft>
              <a:buFont typeface="Arial" panose="020B0604020202020204" pitchFamily="34" charset="0"/>
              <a:buNone/>
              <a:defRPr lang="da-DK" sz="3600" b="1" kern="1200" cap="none" baseline="0" dirty="0">
                <a:solidFill>
                  <a:schemeClr val="bg1"/>
                </a:solidFill>
                <a:latin typeface="+mn-lt"/>
                <a:ea typeface="+mn-ea"/>
                <a:cs typeface="+mn-cs"/>
              </a:defRPr>
            </a:lvl5pPr>
          </a:lstStyle>
          <a:p>
            <a:pPr lvl="0"/>
            <a:r>
              <a:rPr lang="da-DK" dirty="0"/>
              <a:t>Klik for at tilføje tekst</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10" name="Pladsholder til tekst 9"/>
          <p:cNvSpPr>
            <a:spLocks noGrp="1"/>
          </p:cNvSpPr>
          <p:nvPr>
            <p:ph type="body" sz="quarter" idx="16" hasCustomPrompt="1"/>
          </p:nvPr>
        </p:nvSpPr>
        <p:spPr>
          <a:xfrm>
            <a:off x="6244503" y="1628775"/>
            <a:ext cx="5356948" cy="4674527"/>
          </a:xfrm>
          <a:noFill/>
        </p:spPr>
        <p:txBody>
          <a:bodyPr lIns="0" tIns="0" rIns="0" bIns="0"/>
          <a:lstStyle>
            <a:lvl1pPr marL="0" indent="0" algn="l" defTabSz="914400" rtl="0" eaLnBrk="1" latinLnBrk="0" hangingPunct="1">
              <a:lnSpc>
                <a:spcPct val="90000"/>
              </a:lnSpc>
              <a:spcAft>
                <a:spcPts val="1200"/>
              </a:spcAft>
              <a:buFont typeface="Arial" panose="020B0604020202020204" pitchFamily="34" charset="0"/>
              <a:buNone/>
              <a:defRPr lang="da-DK" sz="3600" b="0" kern="1200" cap="none" baseline="0" dirty="0" smtClean="0">
                <a:solidFill>
                  <a:schemeClr val="bg1"/>
                </a:solidFill>
                <a:latin typeface="+mn-lt"/>
                <a:ea typeface="+mn-ea"/>
                <a:cs typeface="+mn-cs"/>
              </a:defRPr>
            </a:lvl1pPr>
            <a:lvl2pPr marL="0" indent="0" algn="l" defTabSz="914400" rtl="0" eaLnBrk="1" latinLnBrk="0" hangingPunct="1">
              <a:lnSpc>
                <a:spcPct val="90000"/>
              </a:lnSpc>
              <a:spcAft>
                <a:spcPts val="1200"/>
              </a:spcAft>
              <a:buFont typeface="Arial" panose="020B0604020202020204" pitchFamily="34" charset="0"/>
              <a:buNone/>
              <a:defRPr lang="da-DK" sz="3600" b="0" kern="1200" cap="none" baseline="0" dirty="0" smtClean="0">
                <a:solidFill>
                  <a:schemeClr val="bg1"/>
                </a:solidFill>
                <a:latin typeface="+mn-lt"/>
                <a:ea typeface="+mn-ea"/>
                <a:cs typeface="+mn-cs"/>
              </a:defRPr>
            </a:lvl2pPr>
            <a:lvl3pPr marL="0" indent="0" algn="l" defTabSz="914400" rtl="0" eaLnBrk="1" latinLnBrk="0" hangingPunct="1">
              <a:lnSpc>
                <a:spcPct val="90000"/>
              </a:lnSpc>
              <a:spcAft>
                <a:spcPts val="1200"/>
              </a:spcAft>
              <a:buFont typeface="Arial" panose="020B0604020202020204" pitchFamily="34" charset="0"/>
              <a:buNone/>
              <a:defRPr lang="da-DK" sz="3600" b="0" kern="1200" cap="none" baseline="0" dirty="0" smtClean="0">
                <a:solidFill>
                  <a:schemeClr val="bg1"/>
                </a:solidFill>
                <a:latin typeface="+mn-lt"/>
                <a:ea typeface="+mn-ea"/>
                <a:cs typeface="+mn-cs"/>
              </a:defRPr>
            </a:lvl3pPr>
            <a:lvl4pPr marL="0" indent="0" algn="l" defTabSz="914400" rtl="0" eaLnBrk="1" latinLnBrk="0" hangingPunct="1">
              <a:lnSpc>
                <a:spcPct val="90000"/>
              </a:lnSpc>
              <a:spcAft>
                <a:spcPts val="1200"/>
              </a:spcAft>
              <a:buFont typeface="Arial" panose="020B0604020202020204" pitchFamily="34" charset="0"/>
              <a:buNone/>
              <a:defRPr lang="da-DK" sz="3600" b="0" kern="1200" cap="none" baseline="0" dirty="0" smtClean="0">
                <a:solidFill>
                  <a:schemeClr val="bg1"/>
                </a:solidFill>
                <a:latin typeface="+mn-lt"/>
                <a:ea typeface="+mn-ea"/>
                <a:cs typeface="+mn-cs"/>
              </a:defRPr>
            </a:lvl4pPr>
            <a:lvl5pPr marL="0" indent="0" algn="l" defTabSz="914400" rtl="0" eaLnBrk="1" latinLnBrk="0" hangingPunct="1">
              <a:lnSpc>
                <a:spcPct val="90000"/>
              </a:lnSpc>
              <a:spcAft>
                <a:spcPts val="1200"/>
              </a:spcAft>
              <a:buFont typeface="Arial" panose="020B0604020202020204" pitchFamily="34" charset="0"/>
              <a:buNone/>
              <a:defRPr lang="da-DK" sz="3600" b="0" kern="1200" cap="none" baseline="0" dirty="0">
                <a:solidFill>
                  <a:schemeClr val="bg1"/>
                </a:solidFill>
                <a:latin typeface="+mn-lt"/>
                <a:ea typeface="+mn-ea"/>
                <a:cs typeface="+mn-cs"/>
              </a:defRPr>
            </a:lvl5pPr>
          </a:lstStyle>
          <a:p>
            <a:pPr lvl="0"/>
            <a:r>
              <a:rPr lang="da-DK" dirty="0"/>
              <a:t>Klik for at tilføje tekst</a:t>
            </a:r>
          </a:p>
          <a:p>
            <a:pPr lvl="1"/>
            <a:r>
              <a:rPr lang="da-DK" dirty="0"/>
              <a:t>Andet niveau</a:t>
            </a:r>
          </a:p>
          <a:p>
            <a:pPr lvl="2"/>
            <a:r>
              <a:rPr lang="da-DK" dirty="0"/>
              <a:t>Tredje niveau</a:t>
            </a:r>
          </a:p>
          <a:p>
            <a:pPr lvl="3"/>
            <a:r>
              <a:rPr lang="da-DK" dirty="0"/>
              <a:t>Fjerde niveau</a:t>
            </a:r>
          </a:p>
          <a:p>
            <a:pPr lvl="4"/>
            <a:r>
              <a:rPr lang="da-DK" dirty="0"/>
              <a:t>Femte niveau </a:t>
            </a:r>
          </a:p>
        </p:txBody>
      </p:sp>
      <p:sp>
        <p:nvSpPr>
          <p:cNvPr id="7" name="Titel 1"/>
          <p:cNvSpPr>
            <a:spLocks noGrp="1"/>
          </p:cNvSpPr>
          <p:nvPr>
            <p:ph type="title" hasCustomPrompt="1"/>
          </p:nvPr>
        </p:nvSpPr>
        <p:spPr>
          <a:xfrm>
            <a:off x="588964" y="620714"/>
            <a:ext cx="11012486" cy="863599"/>
          </a:xfrm>
        </p:spPr>
        <p:txBody>
          <a:bodyPr/>
          <a:lstStyle>
            <a:lvl1pPr>
              <a:defRPr>
                <a:solidFill>
                  <a:schemeClr val="bg1"/>
                </a:solidFill>
              </a:defRPr>
            </a:lvl1pPr>
          </a:lstStyle>
          <a:p>
            <a:pPr lvl="0"/>
            <a:r>
              <a:rPr lang="da-DK" dirty="0"/>
              <a:t>Klik for at tilføje overskrift</a:t>
            </a:r>
          </a:p>
        </p:txBody>
      </p:sp>
    </p:spTree>
    <p:extLst>
      <p:ext uri="{BB962C8B-B14F-4D97-AF65-F5344CB8AC3E}">
        <p14:creationId xmlns:p14="http://schemas.microsoft.com/office/powerpoint/2010/main" val="26273087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fsnitsoverskrift">
    <p:bg>
      <p:bgPr>
        <a:solidFill>
          <a:schemeClr val="accent1"/>
        </a:solidFill>
        <a:effectLst/>
      </p:bgPr>
    </p:bg>
    <p:spTree>
      <p:nvGrpSpPr>
        <p:cNvPr id="1" name=""/>
        <p:cNvGrpSpPr/>
        <p:nvPr/>
      </p:nvGrpSpPr>
      <p:grpSpPr>
        <a:xfrm>
          <a:off x="0" y="0"/>
          <a:ext cx="0" cy="0"/>
          <a:chOff x="0" y="0"/>
          <a:chExt cx="0" cy="0"/>
        </a:xfrm>
      </p:grpSpPr>
      <p:sp>
        <p:nvSpPr>
          <p:cNvPr id="4" name="Pladsholder til dato 3"/>
          <p:cNvSpPr>
            <a:spLocks noGrp="1"/>
          </p:cNvSpPr>
          <p:nvPr>
            <p:ph type="dt" sz="half" idx="10"/>
          </p:nvPr>
        </p:nvSpPr>
        <p:spPr/>
        <p:txBody>
          <a:bodyPr/>
          <a:lstStyle/>
          <a:p>
            <a:fld id="{7E84363C-5D45-41B3-8FA7-E4A3C28213BA}" type="datetime1">
              <a:rPr lang="da-DK" smtClean="0"/>
              <a:t>06-11-2019</a:t>
            </a:fld>
            <a:endParaRPr lang="da-DK" dirty="0"/>
          </a:p>
        </p:txBody>
      </p:sp>
      <p:sp>
        <p:nvSpPr>
          <p:cNvPr id="5" name="Pladsholder til sidefod 4"/>
          <p:cNvSpPr>
            <a:spLocks noGrp="1"/>
          </p:cNvSpPr>
          <p:nvPr>
            <p:ph type="ftr" sz="quarter" idx="11"/>
          </p:nvPr>
        </p:nvSpPr>
        <p:spPr/>
        <p:txBody>
          <a:bodyPr/>
          <a:lstStyle/>
          <a:p>
            <a:endParaRPr lang="da-DK" dirty="0"/>
          </a:p>
        </p:txBody>
      </p:sp>
      <p:sp>
        <p:nvSpPr>
          <p:cNvPr id="6" name="Pladsholder til slidenummer 5"/>
          <p:cNvSpPr>
            <a:spLocks noGrp="1"/>
          </p:cNvSpPr>
          <p:nvPr>
            <p:ph type="sldNum" sz="quarter" idx="12"/>
          </p:nvPr>
        </p:nvSpPr>
        <p:spPr/>
        <p:txBody>
          <a:bodyPr/>
          <a:lstStyle/>
          <a:p>
            <a:fld id="{091A926C-488A-4E3E-9C21-57CAA120E114}" type="slidenum">
              <a:rPr lang="da-DK" smtClean="0"/>
              <a:t>‹#›</a:t>
            </a:fld>
            <a:endParaRPr lang="da-DK" dirty="0"/>
          </a:p>
        </p:txBody>
      </p:sp>
      <p:sp>
        <p:nvSpPr>
          <p:cNvPr id="7" name="Titel 1"/>
          <p:cNvSpPr>
            <a:spLocks noGrp="1"/>
          </p:cNvSpPr>
          <p:nvPr>
            <p:ph type="title" hasCustomPrompt="1"/>
          </p:nvPr>
        </p:nvSpPr>
        <p:spPr>
          <a:xfrm>
            <a:off x="588963" y="1628775"/>
            <a:ext cx="11012487" cy="4673600"/>
          </a:xfrm>
        </p:spPr>
        <p:txBody>
          <a:bodyPr anchor="t" anchorCtr="0"/>
          <a:lstStyle>
            <a:lvl1pPr>
              <a:defRPr sz="6400" b="0" baseline="0">
                <a:solidFill>
                  <a:schemeClr val="bg1"/>
                </a:solidFill>
              </a:defRPr>
            </a:lvl1pPr>
          </a:lstStyle>
          <a:p>
            <a:pPr lvl="0"/>
            <a:r>
              <a:rPr lang="da-DK" dirty="0"/>
              <a:t>Klik for at tilføje tekst</a:t>
            </a:r>
          </a:p>
        </p:txBody>
      </p:sp>
    </p:spTree>
    <p:extLst>
      <p:ext uri="{BB962C8B-B14F-4D97-AF65-F5344CB8AC3E}">
        <p14:creationId xmlns:p14="http://schemas.microsoft.com/office/powerpoint/2010/main" val="35438843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a-DK" dirty="0"/>
              <a:t>Klik for at tilføje overskrift</a:t>
            </a:r>
          </a:p>
        </p:txBody>
      </p:sp>
      <p:sp>
        <p:nvSpPr>
          <p:cNvPr id="3" name="Pladsholder til dato 2"/>
          <p:cNvSpPr>
            <a:spLocks noGrp="1"/>
          </p:cNvSpPr>
          <p:nvPr>
            <p:ph type="dt" sz="half" idx="10"/>
          </p:nvPr>
        </p:nvSpPr>
        <p:spPr/>
        <p:txBody>
          <a:bodyPr/>
          <a:lstStyle/>
          <a:p>
            <a:fld id="{2F197C15-2114-4FA8-A531-51E467CB49E5}" type="datetime1">
              <a:rPr lang="da-DK" smtClean="0"/>
              <a:t>06-11-2019</a:t>
            </a:fld>
            <a:endParaRPr lang="da-DK" dirty="0"/>
          </a:p>
        </p:txBody>
      </p:sp>
      <p:sp>
        <p:nvSpPr>
          <p:cNvPr id="4" name="Pladsholder til sidefod 3"/>
          <p:cNvSpPr>
            <a:spLocks noGrp="1"/>
          </p:cNvSpPr>
          <p:nvPr>
            <p:ph type="ftr" sz="quarter" idx="11"/>
          </p:nvPr>
        </p:nvSpPr>
        <p:spPr/>
        <p:txBody>
          <a:bodyPr/>
          <a:lstStyle/>
          <a:p>
            <a:endParaRPr lang="da-DK" dirty="0"/>
          </a:p>
        </p:txBody>
      </p:sp>
      <p:sp>
        <p:nvSpPr>
          <p:cNvPr id="5" name="Pladsholder til slidenummer 4"/>
          <p:cNvSpPr>
            <a:spLocks noGrp="1"/>
          </p:cNvSpPr>
          <p:nvPr>
            <p:ph type="sldNum" sz="quarter" idx="12"/>
          </p:nvPr>
        </p:nvSpPr>
        <p:spPr/>
        <p:txBody>
          <a:bodyPr/>
          <a:lstStyle/>
          <a:p>
            <a:fld id="{091A926C-488A-4E3E-9C21-57CAA120E114}" type="slidenum">
              <a:rPr lang="da-DK" smtClean="0"/>
              <a:t>‹#›</a:t>
            </a:fld>
            <a:endParaRPr lang="da-DK" dirty="0"/>
          </a:p>
        </p:txBody>
      </p:sp>
    </p:spTree>
    <p:extLst>
      <p:ext uri="{BB962C8B-B14F-4D97-AF65-F5344CB8AC3E}">
        <p14:creationId xmlns:p14="http://schemas.microsoft.com/office/powerpoint/2010/main" val="17609304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3F47E5B2-C656-407A-ACD0-1DF350477539}" type="datetime1">
              <a:rPr lang="da-DK" smtClean="0"/>
              <a:t>06-11-2019</a:t>
            </a:fld>
            <a:endParaRPr lang="da-DK" dirty="0"/>
          </a:p>
        </p:txBody>
      </p:sp>
      <p:sp>
        <p:nvSpPr>
          <p:cNvPr id="3" name="Pladsholder til sidefod 2"/>
          <p:cNvSpPr>
            <a:spLocks noGrp="1"/>
          </p:cNvSpPr>
          <p:nvPr>
            <p:ph type="ftr" sz="quarter" idx="11"/>
          </p:nvPr>
        </p:nvSpPr>
        <p:spPr/>
        <p:txBody>
          <a:bodyPr/>
          <a:lstStyle/>
          <a:p>
            <a:endParaRPr lang="da-DK" dirty="0"/>
          </a:p>
        </p:txBody>
      </p:sp>
      <p:sp>
        <p:nvSpPr>
          <p:cNvPr id="4" name="Pladsholder til slidenummer 3"/>
          <p:cNvSpPr>
            <a:spLocks noGrp="1"/>
          </p:cNvSpPr>
          <p:nvPr>
            <p:ph type="sldNum" sz="quarter" idx="12"/>
          </p:nvPr>
        </p:nvSpPr>
        <p:spPr/>
        <p:txBody>
          <a:bodyPr/>
          <a:lstStyle/>
          <a:p>
            <a:fld id="{091A926C-488A-4E3E-9C21-57CAA120E114}" type="slidenum">
              <a:rPr lang="da-DK" smtClean="0"/>
              <a:t>‹#›</a:t>
            </a:fld>
            <a:endParaRPr lang="da-DK" dirty="0"/>
          </a:p>
        </p:txBody>
      </p:sp>
    </p:spTree>
    <p:extLst>
      <p:ext uri="{BB962C8B-B14F-4D97-AF65-F5344CB8AC3E}">
        <p14:creationId xmlns:p14="http://schemas.microsoft.com/office/powerpoint/2010/main" val="36315452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Tree>
    <p:extLst>
      <p:ext uri="{BB962C8B-B14F-4D97-AF65-F5344CB8AC3E}">
        <p14:creationId xmlns:p14="http://schemas.microsoft.com/office/powerpoint/2010/main" val="42675755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Brugerguide">
    <p:spTree>
      <p:nvGrpSpPr>
        <p:cNvPr id="1" name=""/>
        <p:cNvGrpSpPr/>
        <p:nvPr/>
      </p:nvGrpSpPr>
      <p:grpSpPr>
        <a:xfrm>
          <a:off x="0" y="0"/>
          <a:ext cx="0" cy="0"/>
          <a:chOff x="0" y="0"/>
          <a:chExt cx="0" cy="0"/>
        </a:xfrm>
      </p:grpSpPr>
      <p:sp>
        <p:nvSpPr>
          <p:cNvPr id="18" name="Title 1"/>
          <p:cNvSpPr txBox="1">
            <a:spLocks/>
          </p:cNvSpPr>
          <p:nvPr userDrawn="1"/>
        </p:nvSpPr>
        <p:spPr>
          <a:xfrm>
            <a:off x="588964" y="613649"/>
            <a:ext cx="11012486" cy="879921"/>
          </a:xfrm>
          <a:prstGeom prst="rect">
            <a:avLst/>
          </a:prstGeom>
        </p:spPr>
        <p:txBody>
          <a:bodyPr vert="horz" lIns="0" tIns="0" rIns="0" bIns="0" rtlCol="0" anchor="t" anchorCtr="0">
            <a:noAutofit/>
          </a:bodyPr>
          <a:lstStyle>
            <a:lvl1pPr>
              <a:lnSpc>
                <a:spcPct val="100000"/>
              </a:lnSpc>
              <a:spcBef>
                <a:spcPct val="0"/>
              </a:spcBef>
              <a:buNone/>
              <a:defRPr sz="3200">
                <a:solidFill>
                  <a:schemeClr val="bg1"/>
                </a:solidFill>
                <a:latin typeface="+mj-lt"/>
                <a:ea typeface="+mj-ea"/>
                <a:cs typeface="+mj-cs"/>
              </a:defRPr>
            </a:lvl1pPr>
          </a:lstStyle>
          <a:p>
            <a:pPr lvl="0"/>
            <a:r>
              <a:rPr lang="da-DK" sz="3000" dirty="0">
                <a:solidFill>
                  <a:schemeClr val="tx1"/>
                </a:solidFill>
              </a:rPr>
              <a:t>Brugerguide</a:t>
            </a:r>
            <a:r>
              <a:rPr lang="da-DK" baseline="0" dirty="0">
                <a:solidFill>
                  <a:schemeClr val="tx1"/>
                </a:solidFill>
              </a:rPr>
              <a:t> </a:t>
            </a:r>
            <a:r>
              <a:rPr lang="da-DK" sz="1800" baseline="0" dirty="0">
                <a:solidFill>
                  <a:schemeClr val="tx1"/>
                </a:solidFill>
              </a:rPr>
              <a:t>– </a:t>
            </a:r>
            <a:r>
              <a:rPr lang="da-DK" sz="1800" dirty="0">
                <a:solidFill>
                  <a:schemeClr val="tx1"/>
                </a:solidFill>
              </a:rPr>
              <a:t>Slet, før du færdiggør din</a:t>
            </a:r>
            <a:r>
              <a:rPr lang="da-DK" sz="1800" baseline="0" dirty="0">
                <a:solidFill>
                  <a:schemeClr val="tx1"/>
                </a:solidFill>
              </a:rPr>
              <a:t> </a:t>
            </a:r>
            <a:r>
              <a:rPr lang="da-DK" sz="1800" dirty="0">
                <a:solidFill>
                  <a:schemeClr val="tx1"/>
                </a:solidFill>
              </a:rPr>
              <a:t>præsentation</a:t>
            </a:r>
          </a:p>
        </p:txBody>
      </p:sp>
      <p:sp>
        <p:nvSpPr>
          <p:cNvPr id="48" name="Text Box 48"/>
          <p:cNvSpPr txBox="1">
            <a:spLocks noChangeArrowheads="1"/>
          </p:cNvSpPr>
          <p:nvPr userDrawn="1"/>
        </p:nvSpPr>
        <p:spPr bwMode="auto">
          <a:xfrm>
            <a:off x="587376" y="1640495"/>
            <a:ext cx="1750290" cy="3842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da-DK" sz="1000" b="1" noProof="1">
                <a:solidFill>
                  <a:schemeClr val="tx1"/>
                </a:solidFill>
                <a:latin typeface="+mn-lt"/>
                <a:cs typeface="Arial" panose="020B0604020202020204" pitchFamily="34" charset="0"/>
              </a:rPr>
              <a:t>KU-skabeloner til PowerPoint</a:t>
            </a:r>
            <a:br>
              <a:rPr lang="da-DK" sz="1000" b="1" noProof="1">
                <a:solidFill>
                  <a:schemeClr val="tx1"/>
                </a:solidFill>
                <a:latin typeface="+mn-lt"/>
                <a:cs typeface="Arial" panose="020B0604020202020204" pitchFamily="34" charset="0"/>
              </a:rPr>
            </a:br>
            <a:r>
              <a:rPr lang="da-DK" sz="800" dirty="0">
                <a:effectLst/>
                <a:latin typeface="+mj-lt"/>
                <a:ea typeface="Calibri" panose="020F0502020204030204" pitchFamily="34" charset="0"/>
                <a:cs typeface="Times New Roman" panose="02020603050405020304" pitchFamily="18" charset="0"/>
              </a:rPr>
              <a:t>Når du åbner PowerPoint på din KU-pc, åbner en skabelon i 4:3-format og med dansk KU-logo.</a:t>
            </a:r>
          </a:p>
          <a:p>
            <a:pPr>
              <a:lnSpc>
                <a:spcPct val="115000"/>
              </a:lnSpc>
              <a:spcAft>
                <a:spcPts val="1000"/>
              </a:spcAft>
            </a:pPr>
            <a:r>
              <a:rPr lang="da-DK" sz="800" dirty="0">
                <a:effectLst/>
                <a:latin typeface="+mj-lt"/>
                <a:ea typeface="Calibri" panose="020F0502020204030204" pitchFamily="34" charset="0"/>
                <a:cs typeface="Times New Roman" panose="02020603050405020304" pitchFamily="18" charset="0"/>
              </a:rPr>
              <a:t>Når du klikker på KU-fanen i værktøjslinjen, kan du via knappen ”Vælg Skabelon” vælge mellem skabeloner</a:t>
            </a:r>
          </a:p>
          <a:p>
            <a:pPr marL="88900" lvl="0" indent="-88900">
              <a:lnSpc>
                <a:spcPct val="115000"/>
              </a:lnSpc>
              <a:spcAft>
                <a:spcPts val="0"/>
              </a:spcAft>
              <a:buFont typeface="Arial" panose="020B0604020202020204" pitchFamily="34" charset="0"/>
              <a:buChar char="•"/>
              <a:tabLst/>
            </a:pPr>
            <a:r>
              <a:rPr lang="da-DK" sz="800" dirty="0">
                <a:effectLst/>
                <a:latin typeface="+mj-lt"/>
                <a:ea typeface="Calibri" panose="020F0502020204030204" pitchFamily="34" charset="0"/>
                <a:cs typeface="Times New Roman" panose="02020603050405020304" pitchFamily="18" charset="0"/>
              </a:rPr>
              <a:t>på henholdsvis dansk og engelsk </a:t>
            </a:r>
          </a:p>
          <a:p>
            <a:pPr marL="88900" lvl="0" indent="-88900">
              <a:lnSpc>
                <a:spcPct val="115000"/>
              </a:lnSpc>
              <a:spcAft>
                <a:spcPts val="0"/>
              </a:spcAft>
              <a:buFont typeface="Arial" panose="020B0604020202020204" pitchFamily="34" charset="0"/>
              <a:buChar char="•"/>
              <a:tabLst/>
            </a:pPr>
            <a:r>
              <a:rPr lang="da-DK" sz="800" dirty="0">
                <a:effectLst/>
                <a:latin typeface="+mj-lt"/>
                <a:ea typeface="Calibri" panose="020F0502020204030204" pitchFamily="34" charset="0"/>
                <a:cs typeface="Times New Roman" panose="02020603050405020304" pitchFamily="18" charset="0"/>
              </a:rPr>
              <a:t>i formaterne 4:3 og 16:9</a:t>
            </a:r>
          </a:p>
          <a:p>
            <a:pPr marL="88900" lvl="0" indent="-88900">
              <a:lnSpc>
                <a:spcPct val="115000"/>
              </a:lnSpc>
              <a:spcAft>
                <a:spcPts val="0"/>
              </a:spcAft>
              <a:buFont typeface="Arial" panose="020B0604020202020204" pitchFamily="34" charset="0"/>
              <a:buChar char="•"/>
              <a:tabLst/>
            </a:pPr>
            <a:r>
              <a:rPr lang="da-DK" sz="800" dirty="0">
                <a:effectLst/>
                <a:latin typeface="+mj-lt"/>
                <a:ea typeface="Calibri" panose="020F0502020204030204" pitchFamily="34" charset="0"/>
                <a:cs typeface="Times New Roman" panose="02020603050405020304" pitchFamily="18" charset="0"/>
              </a:rPr>
              <a:t>i ”fuld” eller ”tom” version (i den fulde version ser du et eksempel på hver diastype i venstrespalten)</a:t>
            </a:r>
          </a:p>
          <a:p>
            <a:pPr marL="88900" lvl="0" indent="-88900">
              <a:lnSpc>
                <a:spcPct val="115000"/>
              </a:lnSpc>
              <a:spcAft>
                <a:spcPts val="1000"/>
              </a:spcAft>
              <a:buFont typeface="Arial" panose="020B0604020202020204" pitchFamily="34" charset="0"/>
              <a:buChar char="•"/>
              <a:tabLst/>
            </a:pPr>
            <a:r>
              <a:rPr lang="da-DK" sz="800" dirty="0">
                <a:effectLst/>
                <a:latin typeface="+mj-lt"/>
                <a:ea typeface="Calibri" panose="020F0502020204030204" pitchFamily="34" charset="0"/>
                <a:cs typeface="Times New Roman" panose="02020603050405020304" pitchFamily="18" charset="0"/>
              </a:rPr>
              <a:t>samt en demopræsentation med indsat tekst på engelsk</a:t>
            </a:r>
          </a:p>
          <a:p>
            <a:pPr>
              <a:lnSpc>
                <a:spcPct val="115000"/>
              </a:lnSpc>
              <a:spcAft>
                <a:spcPts val="1000"/>
              </a:spcAft>
            </a:pPr>
            <a:r>
              <a:rPr lang="da-DK" sz="800" dirty="0">
                <a:effectLst/>
                <a:latin typeface="+mj-lt"/>
                <a:ea typeface="Calibri" panose="020F0502020204030204" pitchFamily="34" charset="0"/>
                <a:cs typeface="Times New Roman" panose="02020603050405020304" pitchFamily="18" charset="0"/>
              </a:rPr>
              <a:t>Hvis du bruger en ”fuld” version, skal du slette de dias, du ikke vil bruge.</a:t>
            </a:r>
            <a:br>
              <a:rPr lang="da-DK" sz="800" dirty="0">
                <a:effectLst/>
                <a:latin typeface="+mj-lt"/>
                <a:ea typeface="Calibri" panose="020F0502020204030204" pitchFamily="34" charset="0"/>
                <a:cs typeface="Times New Roman" panose="02020603050405020304" pitchFamily="18" charset="0"/>
              </a:rPr>
            </a:br>
            <a:r>
              <a:rPr lang="da-DK" sz="800" dirty="0">
                <a:effectLst/>
                <a:latin typeface="+mj-lt"/>
                <a:ea typeface="Calibri" panose="020F0502020204030204" pitchFamily="34" charset="0"/>
                <a:cs typeface="Times New Roman" panose="02020603050405020304" pitchFamily="18" charset="0"/>
              </a:rPr>
              <a:t/>
            </a:r>
            <a:br>
              <a:rPr lang="da-DK" sz="800" dirty="0">
                <a:effectLst/>
                <a:latin typeface="+mj-lt"/>
                <a:ea typeface="Calibri" panose="020F0502020204030204" pitchFamily="34" charset="0"/>
                <a:cs typeface="Times New Roman" panose="02020603050405020304" pitchFamily="18" charset="0"/>
              </a:rPr>
            </a:br>
            <a:r>
              <a:rPr lang="da-DK" sz="800" dirty="0">
                <a:effectLst/>
                <a:latin typeface="+mj-lt"/>
                <a:ea typeface="Calibri" panose="020F0502020204030204" pitchFamily="34" charset="0"/>
                <a:cs typeface="Times New Roman" panose="02020603050405020304" pitchFamily="18" charset="0"/>
              </a:rPr>
              <a:t>Mac-brugere m.fl. kan hente PowerPoint-skabelonerne på</a:t>
            </a:r>
            <a:r>
              <a:rPr lang="da-DK" sz="800" baseline="0" dirty="0">
                <a:effectLst/>
                <a:latin typeface="+mj-lt"/>
                <a:ea typeface="Calibri" panose="020F0502020204030204" pitchFamily="34" charset="0"/>
                <a:cs typeface="Times New Roman" panose="02020603050405020304" pitchFamily="18" charset="0"/>
              </a:rPr>
              <a:t> </a:t>
            </a:r>
            <a:r>
              <a:rPr lang="da-DK" sz="800" dirty="0">
                <a:solidFill>
                  <a:schemeClr val="accent4"/>
                </a:solidFill>
                <a:effectLst/>
                <a:latin typeface="+mj-lt"/>
                <a:ea typeface="Calibri" panose="020F0502020204030204" pitchFamily="34" charset="0"/>
                <a:cs typeface="Times New Roman" panose="02020603050405020304" pitchFamily="18" charset="0"/>
                <a:hlinkClick r:id="rId2"/>
              </a:rPr>
              <a:t>www.designguide.ku.dk/ku/</a:t>
            </a:r>
            <a:br>
              <a:rPr lang="da-DK" sz="800" dirty="0">
                <a:solidFill>
                  <a:schemeClr val="accent4"/>
                </a:solidFill>
                <a:effectLst/>
                <a:latin typeface="+mj-lt"/>
                <a:ea typeface="Calibri" panose="020F0502020204030204" pitchFamily="34" charset="0"/>
                <a:cs typeface="Times New Roman" panose="02020603050405020304" pitchFamily="18" charset="0"/>
                <a:hlinkClick r:id="rId2"/>
              </a:rPr>
            </a:br>
            <a:r>
              <a:rPr lang="da-DK" sz="800" dirty="0">
                <a:solidFill>
                  <a:schemeClr val="accent4"/>
                </a:solidFill>
                <a:effectLst/>
                <a:latin typeface="+mj-lt"/>
                <a:ea typeface="Calibri" panose="020F0502020204030204" pitchFamily="34" charset="0"/>
                <a:cs typeface="Times New Roman" panose="02020603050405020304" pitchFamily="18" charset="0"/>
                <a:hlinkClick r:id="rId2"/>
              </a:rPr>
              <a:t>skabeloner/powerpoint/</a:t>
            </a:r>
            <a:br>
              <a:rPr lang="da-DK" sz="800" dirty="0">
                <a:solidFill>
                  <a:schemeClr val="accent4"/>
                </a:solidFill>
                <a:effectLst/>
                <a:latin typeface="+mj-lt"/>
                <a:ea typeface="Calibri" panose="020F0502020204030204" pitchFamily="34" charset="0"/>
                <a:cs typeface="Times New Roman" panose="02020603050405020304" pitchFamily="18" charset="0"/>
                <a:hlinkClick r:id="rId2"/>
              </a:rPr>
            </a:br>
            <a:r>
              <a:rPr lang="da-DK" sz="800" dirty="0">
                <a:solidFill>
                  <a:schemeClr val="accent4"/>
                </a:solidFill>
                <a:effectLst/>
                <a:latin typeface="+mj-lt"/>
                <a:ea typeface="Calibri" panose="020F0502020204030204" pitchFamily="34" charset="0"/>
                <a:cs typeface="Times New Roman" panose="02020603050405020304" pitchFamily="18" charset="0"/>
                <a:hlinkClick r:id="rId2"/>
              </a:rPr>
              <a:t>praesentationer/</a:t>
            </a:r>
            <a:endParaRPr lang="da-DK" sz="800" dirty="0">
              <a:solidFill>
                <a:schemeClr val="accent4"/>
              </a:solidFill>
              <a:effectLst/>
              <a:latin typeface="+mj-lt"/>
              <a:ea typeface="Calibri" panose="020F0502020204030204" pitchFamily="34" charset="0"/>
              <a:cs typeface="Times New Roman" panose="02020603050405020304" pitchFamily="18" charset="0"/>
            </a:endParaRPr>
          </a:p>
        </p:txBody>
      </p:sp>
      <p:sp>
        <p:nvSpPr>
          <p:cNvPr id="49" name="Text Box 48"/>
          <p:cNvSpPr txBox="1">
            <a:spLocks noChangeArrowheads="1"/>
          </p:cNvSpPr>
          <p:nvPr userDrawn="1"/>
        </p:nvSpPr>
        <p:spPr bwMode="auto">
          <a:xfrm>
            <a:off x="2576655" y="4237555"/>
            <a:ext cx="1755548" cy="1763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600"/>
              </a:spcAft>
              <a:defRPr/>
            </a:pPr>
            <a:r>
              <a:rPr lang="da-DK" sz="1000" b="1" noProof="1">
                <a:solidFill>
                  <a:schemeClr val="tx1"/>
                </a:solidFill>
                <a:latin typeface="+mj-lt"/>
                <a:cs typeface="Arial" panose="020B0604020202020204" pitchFamily="34" charset="0"/>
              </a:rPr>
              <a:t>Indsæt  din enheds navn (fx institut), sidenummer og dato</a:t>
            </a:r>
            <a:br>
              <a:rPr lang="da-DK" sz="1000" b="1" noProof="1">
                <a:solidFill>
                  <a:schemeClr val="tx1"/>
                </a:solidFill>
                <a:latin typeface="+mj-lt"/>
                <a:cs typeface="Arial" panose="020B0604020202020204" pitchFamily="34" charset="0"/>
              </a:rPr>
            </a:br>
            <a:r>
              <a:rPr lang="da-DK" sz="800" b="1" dirty="0">
                <a:effectLst/>
                <a:latin typeface="+mj-lt"/>
                <a:ea typeface="Calibri" panose="020F0502020204030204" pitchFamily="34" charset="0"/>
                <a:cs typeface="Times New Roman" panose="02020603050405020304" pitchFamily="18" charset="0"/>
              </a:rPr>
              <a:t>1. </a:t>
            </a:r>
            <a:r>
              <a:rPr lang="da-DK" sz="800" dirty="0">
                <a:effectLst/>
                <a:latin typeface="+mj-lt"/>
                <a:ea typeface="Calibri" panose="020F0502020204030204" pitchFamily="34" charset="0"/>
                <a:cs typeface="Times New Roman" panose="02020603050405020304" pitchFamily="18" charset="0"/>
              </a:rPr>
              <a:t>Vælg </a:t>
            </a:r>
            <a:r>
              <a:rPr lang="da-DK" sz="800" b="1" dirty="0">
                <a:effectLst/>
                <a:latin typeface="+mj-lt"/>
                <a:ea typeface="Calibri" panose="020F0502020204030204" pitchFamily="34" charset="0"/>
                <a:cs typeface="Times New Roman" panose="02020603050405020304" pitchFamily="18" charset="0"/>
              </a:rPr>
              <a:t>Indsæt </a:t>
            </a:r>
            <a:r>
              <a:rPr lang="da-DK" sz="800" dirty="0">
                <a:effectLst/>
                <a:latin typeface="+mj-lt"/>
                <a:ea typeface="Calibri" panose="020F0502020204030204" pitchFamily="34" charset="0"/>
                <a:cs typeface="Times New Roman" panose="02020603050405020304" pitchFamily="18" charset="0"/>
              </a:rPr>
              <a:t>i topmenuen </a:t>
            </a:r>
          </a:p>
          <a:p>
            <a:pPr>
              <a:lnSpc>
                <a:spcPct val="90000"/>
              </a:lnSpc>
              <a:spcAft>
                <a:spcPts val="1000"/>
              </a:spcAft>
            </a:pPr>
            <a:r>
              <a:rPr lang="da-DK" sz="800" b="1" dirty="0">
                <a:effectLst/>
                <a:latin typeface="+mj-lt"/>
                <a:ea typeface="Calibri" panose="020F0502020204030204" pitchFamily="34" charset="0"/>
                <a:cs typeface="Times New Roman" panose="02020603050405020304" pitchFamily="18" charset="0"/>
              </a:rPr>
              <a:t>2. </a:t>
            </a:r>
            <a:r>
              <a:rPr lang="da-DK" sz="800" dirty="0">
                <a:effectLst/>
                <a:latin typeface="+mj-lt"/>
                <a:ea typeface="Calibri" panose="020F0502020204030204" pitchFamily="34" charset="0"/>
                <a:cs typeface="Times New Roman" panose="02020603050405020304" pitchFamily="18" charset="0"/>
              </a:rPr>
              <a:t>Vælg </a:t>
            </a:r>
            <a:r>
              <a:rPr lang="da-DK" sz="800" b="1" dirty="0">
                <a:effectLst/>
                <a:latin typeface="+mj-lt"/>
                <a:ea typeface="Calibri" panose="020F0502020204030204" pitchFamily="34" charset="0"/>
                <a:cs typeface="Times New Roman" panose="02020603050405020304" pitchFamily="18" charset="0"/>
              </a:rPr>
              <a:t>Sidehoved og Sidefod</a:t>
            </a:r>
          </a:p>
          <a:p>
            <a:pPr>
              <a:lnSpc>
                <a:spcPct val="90000"/>
              </a:lnSpc>
              <a:spcAft>
                <a:spcPts val="1000"/>
              </a:spcAft>
            </a:pPr>
            <a:r>
              <a:rPr lang="da-DK" sz="800" b="1" dirty="0">
                <a:effectLst/>
                <a:latin typeface="+mj-lt"/>
                <a:ea typeface="Calibri" panose="020F0502020204030204" pitchFamily="34" charset="0"/>
                <a:cs typeface="Times New Roman" panose="02020603050405020304" pitchFamily="18" charset="0"/>
              </a:rPr>
              <a:t>3. </a:t>
            </a:r>
            <a:r>
              <a:rPr lang="da-DK" sz="800" dirty="0">
                <a:effectLst/>
                <a:latin typeface="+mj-lt"/>
                <a:ea typeface="Calibri" panose="020F0502020204030204" pitchFamily="34" charset="0"/>
                <a:cs typeface="Times New Roman" panose="02020603050405020304" pitchFamily="18" charset="0"/>
              </a:rPr>
              <a:t>Udfyld felterne</a:t>
            </a:r>
          </a:p>
          <a:p>
            <a:pPr>
              <a:lnSpc>
                <a:spcPct val="90000"/>
              </a:lnSpc>
              <a:spcAft>
                <a:spcPts val="1000"/>
              </a:spcAft>
            </a:pPr>
            <a:r>
              <a:rPr lang="da-DK" sz="800" dirty="0">
                <a:effectLst/>
                <a:latin typeface="+mj-lt"/>
                <a:ea typeface="Calibri" panose="020F0502020204030204" pitchFamily="34" charset="0"/>
                <a:cs typeface="Times New Roman" panose="02020603050405020304" pitchFamily="18" charset="0"/>
              </a:rPr>
              <a:t>4. Vælg </a:t>
            </a:r>
            <a:r>
              <a:rPr lang="da-DK" sz="800" b="1" dirty="0">
                <a:effectLst/>
                <a:latin typeface="+mj-lt"/>
                <a:ea typeface="Calibri" panose="020F0502020204030204" pitchFamily="34" charset="0"/>
                <a:cs typeface="Times New Roman" panose="02020603050405020304" pitchFamily="18" charset="0"/>
              </a:rPr>
              <a:t>Anvend på alle </a:t>
            </a:r>
            <a:r>
              <a:rPr lang="da-DK" sz="800" dirty="0">
                <a:effectLst/>
                <a:latin typeface="+mj-lt"/>
                <a:ea typeface="Calibri" panose="020F0502020204030204" pitchFamily="34" charset="0"/>
                <a:cs typeface="Times New Roman" panose="02020603050405020304" pitchFamily="18" charset="0"/>
              </a:rPr>
              <a:t>- eller </a:t>
            </a:r>
            <a:r>
              <a:rPr lang="da-DK" sz="800" b="1" dirty="0">
                <a:effectLst/>
                <a:latin typeface="+mj-lt"/>
                <a:ea typeface="Calibri" panose="020F0502020204030204" pitchFamily="34" charset="0"/>
                <a:cs typeface="Times New Roman" panose="02020603050405020304" pitchFamily="18" charset="0"/>
              </a:rPr>
              <a:t>Anvend</a:t>
            </a:r>
            <a:r>
              <a:rPr lang="da-DK" sz="800" dirty="0">
                <a:effectLst/>
                <a:latin typeface="+mj-lt"/>
                <a:ea typeface="Calibri" panose="020F0502020204030204" pitchFamily="34" charset="0"/>
                <a:cs typeface="Times New Roman" panose="02020603050405020304" pitchFamily="18" charset="0"/>
              </a:rPr>
              <a:t>, hvis det kun skal være på et enkelt dias/slide</a:t>
            </a:r>
          </a:p>
          <a:p>
            <a:pPr>
              <a:lnSpc>
                <a:spcPct val="90000"/>
              </a:lnSpc>
              <a:spcAft>
                <a:spcPts val="1000"/>
              </a:spcAft>
            </a:pPr>
            <a:r>
              <a:rPr lang="da-DK" sz="800" dirty="0">
                <a:effectLst/>
                <a:latin typeface="+mj-lt"/>
                <a:ea typeface="Calibri" panose="020F0502020204030204" pitchFamily="34" charset="0"/>
                <a:cs typeface="Times New Roman" panose="02020603050405020304" pitchFamily="18" charset="0"/>
              </a:rPr>
              <a:t>Oplysningerne placeres i højre side af den grå topbjælke.</a:t>
            </a:r>
          </a:p>
        </p:txBody>
      </p:sp>
      <p:sp>
        <p:nvSpPr>
          <p:cNvPr id="50" name="Text Box 48"/>
          <p:cNvSpPr txBox="1">
            <a:spLocks noChangeArrowheads="1"/>
          </p:cNvSpPr>
          <p:nvPr userDrawn="1"/>
        </p:nvSpPr>
        <p:spPr bwMode="auto">
          <a:xfrm>
            <a:off x="587375" y="5678667"/>
            <a:ext cx="189959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0"/>
              </a:spcAft>
              <a:defRPr/>
            </a:pPr>
            <a:r>
              <a:rPr lang="da-DK" sz="1000" b="1" noProof="1">
                <a:solidFill>
                  <a:schemeClr val="tx1"/>
                </a:solidFill>
                <a:latin typeface="+mn-lt"/>
                <a:cs typeface="Arial" panose="020B0604020202020204" pitchFamily="34" charset="0"/>
              </a:rPr>
              <a:t>Lav nyt dias/slide (hhv. 2010- + 2013- og 2016-version) </a:t>
            </a:r>
            <a:br>
              <a:rPr lang="da-DK" sz="1000" b="1" noProof="1">
                <a:solidFill>
                  <a:schemeClr val="tx1"/>
                </a:solidFill>
                <a:latin typeface="+mn-lt"/>
                <a:cs typeface="Arial" panose="020B0604020202020204" pitchFamily="34" charset="0"/>
              </a:rPr>
            </a:br>
            <a:r>
              <a:rPr lang="da-DK" altLang="da-DK" sz="800" b="1" noProof="1">
                <a:solidFill>
                  <a:schemeClr val="tx1"/>
                </a:solidFill>
                <a:latin typeface="+mn-lt"/>
                <a:cs typeface="Arial" panose="020B0604020202020204" pitchFamily="34" charset="0"/>
              </a:rPr>
              <a:t>1. </a:t>
            </a:r>
            <a:r>
              <a:rPr lang="da-DK" altLang="da-DK" sz="800" noProof="1">
                <a:solidFill>
                  <a:schemeClr val="tx1"/>
                </a:solidFill>
                <a:latin typeface="+mn-lt"/>
                <a:cs typeface="Arial" panose="020B0604020202020204" pitchFamily="34" charset="0"/>
              </a:rPr>
              <a:t>Klik på </a:t>
            </a:r>
            <a:r>
              <a:rPr lang="da-DK" altLang="da-DK" sz="800" b="1" noProof="1">
                <a:solidFill>
                  <a:schemeClr val="tx1"/>
                </a:solidFill>
                <a:latin typeface="+mn-lt"/>
                <a:cs typeface="Arial" panose="020B0604020202020204" pitchFamily="34" charset="0"/>
              </a:rPr>
              <a:t>Startside/Hjem</a:t>
            </a:r>
          </a:p>
        </p:txBody>
      </p:sp>
      <p:pic>
        <p:nvPicPr>
          <p:cNvPr id="51" name="Billede 40"/>
          <p:cNvPicPr>
            <a:picLocks noChangeAspect="1"/>
          </p:cNvPicPr>
          <p:nvPr userDrawn="1"/>
        </p:nvPicPr>
        <p:blipFill rotWithShape="1">
          <a:blip r:embed="rId3"/>
          <a:srcRect l="36944" r="2272" b="69429"/>
          <a:stretch/>
        </p:blipFill>
        <p:spPr>
          <a:xfrm>
            <a:off x="4157637" y="2940574"/>
            <a:ext cx="395416" cy="126627"/>
          </a:xfrm>
          <a:prstGeom prst="rect">
            <a:avLst/>
          </a:prstGeom>
        </p:spPr>
      </p:pic>
      <p:sp>
        <p:nvSpPr>
          <p:cNvPr id="52" name="Text Box 48"/>
          <p:cNvSpPr txBox="1">
            <a:spLocks noChangeArrowheads="1"/>
          </p:cNvSpPr>
          <p:nvPr userDrawn="1"/>
        </p:nvSpPr>
        <p:spPr bwMode="auto">
          <a:xfrm>
            <a:off x="2587038" y="2582327"/>
            <a:ext cx="1624241"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da-DK" sz="1000" b="1" noProof="1">
                <a:solidFill>
                  <a:schemeClr val="tx1"/>
                </a:solidFill>
                <a:latin typeface="+mn-lt"/>
                <a:cs typeface="Arial" panose="020B0604020202020204" pitchFamily="34" charset="0"/>
              </a:rPr>
              <a:t>Diastype</a:t>
            </a:r>
            <a:br>
              <a:rPr lang="da-DK" sz="1000" b="1" noProof="1">
                <a:solidFill>
                  <a:schemeClr val="tx1"/>
                </a:solidFill>
                <a:latin typeface="+mn-lt"/>
                <a:cs typeface="Arial" panose="020B0604020202020204" pitchFamily="34" charset="0"/>
              </a:rPr>
            </a:br>
            <a:r>
              <a:rPr lang="da-DK" altLang="da-DK" sz="800" b="1" noProof="1">
                <a:solidFill>
                  <a:schemeClr val="tx1"/>
                </a:solidFill>
                <a:latin typeface="+mn-lt"/>
                <a:cs typeface="Arial" panose="020B0604020202020204" pitchFamily="34" charset="0"/>
              </a:rPr>
              <a:t>1. </a:t>
            </a:r>
            <a:r>
              <a:rPr lang="da-DK" altLang="da-DK" sz="800" noProof="1">
                <a:solidFill>
                  <a:schemeClr val="tx1"/>
                </a:solidFill>
                <a:latin typeface="+mn-lt"/>
                <a:cs typeface="Arial" panose="020B0604020202020204" pitchFamily="34" charset="0"/>
              </a:rPr>
              <a:t>Klik på </a:t>
            </a:r>
            <a:r>
              <a:rPr lang="da-DK" altLang="da-DK" sz="800" b="1" noProof="1">
                <a:solidFill>
                  <a:schemeClr val="tx1"/>
                </a:solidFill>
                <a:latin typeface="+mn-lt"/>
                <a:cs typeface="Arial" panose="020B0604020202020204" pitchFamily="34" charset="0"/>
              </a:rPr>
              <a:t>Startside/Hjem</a:t>
            </a:r>
          </a:p>
          <a:p>
            <a:pPr eaLnBrk="1" hangingPunct="1">
              <a:spcAft>
                <a:spcPts val="600"/>
              </a:spcAft>
              <a:defRPr/>
            </a:pPr>
            <a:r>
              <a:rPr lang="da-DK" altLang="da-DK" sz="800" b="1" noProof="1">
                <a:solidFill>
                  <a:schemeClr val="tx1"/>
                </a:solidFill>
                <a:latin typeface="+mn-lt"/>
                <a:cs typeface="Arial" panose="020B0604020202020204" pitchFamily="34" charset="0"/>
              </a:rPr>
              <a:t>2.</a:t>
            </a:r>
            <a:r>
              <a:rPr lang="da-DK" altLang="da-DK" sz="800" b="1" baseline="0" noProof="1">
                <a:solidFill>
                  <a:schemeClr val="tx1"/>
                </a:solidFill>
                <a:latin typeface="+mn-lt"/>
                <a:cs typeface="Arial" panose="020B0604020202020204" pitchFamily="34" charset="0"/>
              </a:rPr>
              <a:t> </a:t>
            </a:r>
            <a:r>
              <a:rPr lang="da-DK" altLang="da-DK" sz="800" baseline="0" noProof="1">
                <a:solidFill>
                  <a:schemeClr val="tx1"/>
                </a:solidFill>
                <a:latin typeface="+mn-lt"/>
                <a:cs typeface="Arial" panose="020B0604020202020204" pitchFamily="34" charset="0"/>
              </a:rPr>
              <a:t>Vælg </a:t>
            </a:r>
            <a:r>
              <a:rPr lang="da-DK" altLang="da-DK" sz="800" b="1" baseline="0" noProof="1">
                <a:solidFill>
                  <a:schemeClr val="tx1"/>
                </a:solidFill>
                <a:latin typeface="+mn-lt"/>
                <a:cs typeface="Arial" panose="020B0604020202020204" pitchFamily="34" charset="0"/>
              </a:rPr>
              <a:t>Layout</a:t>
            </a:r>
            <a:r>
              <a:rPr lang="da-DK" altLang="da-DK" sz="800" baseline="0" noProof="1">
                <a:solidFill>
                  <a:schemeClr val="tx1"/>
                </a:solidFill>
                <a:latin typeface="+mn-lt"/>
                <a:cs typeface="Arial" panose="020B0604020202020204" pitchFamily="34" charset="0"/>
              </a:rPr>
              <a:t> for at ændre dit nuværende dias/slide til et alternativt layout</a:t>
            </a:r>
          </a:p>
        </p:txBody>
      </p:sp>
      <p:sp>
        <p:nvSpPr>
          <p:cNvPr id="53" name="Text Box 48"/>
          <p:cNvSpPr txBox="1">
            <a:spLocks noChangeArrowheads="1"/>
          </p:cNvSpPr>
          <p:nvPr userDrawn="1"/>
        </p:nvSpPr>
        <p:spPr bwMode="auto">
          <a:xfrm>
            <a:off x="2576655" y="3571524"/>
            <a:ext cx="16346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da-DK" sz="1000" b="1" noProof="1">
                <a:solidFill>
                  <a:schemeClr val="tx1"/>
                </a:solidFill>
                <a:latin typeface="+mn-lt"/>
                <a:cs typeface="Arial" panose="020B0604020202020204" pitchFamily="34" charset="0"/>
              </a:rPr>
              <a:t>Skrift</a:t>
            </a:r>
            <a:br>
              <a:rPr lang="da-DK" sz="1000" b="1" noProof="1">
                <a:solidFill>
                  <a:schemeClr val="tx1"/>
                </a:solidFill>
                <a:latin typeface="+mn-lt"/>
                <a:cs typeface="Arial" panose="020B0604020202020204" pitchFamily="34" charset="0"/>
              </a:rPr>
            </a:br>
            <a:r>
              <a:rPr lang="da-DK" altLang="da-DK" sz="800" b="0" noProof="1">
                <a:solidFill>
                  <a:schemeClr val="tx1"/>
                </a:solidFill>
                <a:latin typeface="+mn-lt"/>
                <a:cs typeface="Arial" panose="020B0604020202020204" pitchFamily="34" charset="0"/>
              </a:rPr>
              <a:t>KU Anvender skriften Microsoft New Tai Lue i PowerPoint.</a:t>
            </a:r>
            <a:endParaRPr lang="da-DK" altLang="da-DK" sz="800" b="0" baseline="0" noProof="1">
              <a:solidFill>
                <a:schemeClr val="tx1"/>
              </a:solidFill>
              <a:latin typeface="+mn-lt"/>
              <a:cs typeface="Arial" panose="020B0604020202020204" pitchFamily="34" charset="0"/>
            </a:endParaRPr>
          </a:p>
        </p:txBody>
      </p:sp>
      <p:sp>
        <p:nvSpPr>
          <p:cNvPr id="54" name="Text Box 48"/>
          <p:cNvSpPr txBox="1">
            <a:spLocks noChangeArrowheads="1"/>
          </p:cNvSpPr>
          <p:nvPr userDrawn="1"/>
        </p:nvSpPr>
        <p:spPr bwMode="auto">
          <a:xfrm>
            <a:off x="4739114" y="1627125"/>
            <a:ext cx="1634624" cy="2339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0"/>
              </a:spcAft>
              <a:defRPr/>
            </a:pPr>
            <a:r>
              <a:rPr lang="da-DK" sz="1000" b="1" noProof="1">
                <a:solidFill>
                  <a:schemeClr val="tx1"/>
                </a:solidFill>
                <a:latin typeface="+mj-lt"/>
                <a:cs typeface="Arial" panose="020B0604020202020204" pitchFamily="34" charset="0"/>
              </a:rPr>
              <a:t>Gitter- og hjælpelinjer</a:t>
            </a:r>
          </a:p>
          <a:p>
            <a:pPr eaLnBrk="1" hangingPunct="1">
              <a:lnSpc>
                <a:spcPct val="90000"/>
              </a:lnSpc>
              <a:spcAft>
                <a:spcPts val="600"/>
              </a:spcAft>
              <a:defRPr/>
            </a:pPr>
            <a:r>
              <a:rPr lang="da-DK" sz="800" b="0" noProof="1">
                <a:solidFill>
                  <a:schemeClr val="tx1"/>
                </a:solidFill>
                <a:latin typeface="+mj-lt"/>
                <a:cs typeface="Arial" panose="020B0604020202020204" pitchFamily="34" charset="0"/>
              </a:rPr>
              <a:t>For at se gitter- og hjælpelinjer</a:t>
            </a:r>
          </a:p>
          <a:p>
            <a:pPr eaLnBrk="1" hangingPunct="1">
              <a:lnSpc>
                <a:spcPct val="90000"/>
              </a:lnSpc>
              <a:spcAft>
                <a:spcPts val="600"/>
              </a:spcAft>
              <a:defRPr/>
            </a:pPr>
            <a:r>
              <a:rPr lang="da-DK" sz="800" b="1" noProof="1">
                <a:solidFill>
                  <a:schemeClr val="tx1"/>
                </a:solidFill>
                <a:latin typeface="+mj-lt"/>
                <a:cs typeface="Arial" panose="020B0604020202020204" pitchFamily="34" charset="0"/>
              </a:rPr>
              <a:t>1. </a:t>
            </a:r>
            <a:r>
              <a:rPr lang="da-DK" sz="800" b="0" noProof="1">
                <a:solidFill>
                  <a:schemeClr val="tx1"/>
                </a:solidFill>
                <a:latin typeface="+mj-lt"/>
                <a:cs typeface="Arial" panose="020B0604020202020204" pitchFamily="34" charset="0"/>
              </a:rPr>
              <a:t>Klik på </a:t>
            </a:r>
            <a:r>
              <a:rPr lang="da-DK" sz="800" b="1" noProof="1">
                <a:solidFill>
                  <a:schemeClr val="tx1"/>
                </a:solidFill>
                <a:latin typeface="+mj-lt"/>
                <a:cs typeface="Arial" panose="020B0604020202020204" pitchFamily="34" charset="0"/>
              </a:rPr>
              <a:t>Vis</a:t>
            </a:r>
          </a:p>
          <a:p>
            <a:pPr eaLnBrk="1" hangingPunct="1">
              <a:lnSpc>
                <a:spcPct val="90000"/>
              </a:lnSpc>
              <a:spcAft>
                <a:spcPts val="600"/>
              </a:spcAft>
              <a:defRPr/>
            </a:pPr>
            <a:r>
              <a:rPr lang="da-DK" sz="800" b="1" noProof="1">
                <a:solidFill>
                  <a:schemeClr val="tx1"/>
                </a:solidFill>
                <a:latin typeface="+mj-lt"/>
                <a:cs typeface="Arial" panose="020B0604020202020204" pitchFamily="34" charset="0"/>
              </a:rPr>
              <a:t>2. </a:t>
            </a:r>
            <a:r>
              <a:rPr lang="da-DK" sz="800" b="0" noProof="1">
                <a:solidFill>
                  <a:schemeClr val="tx1"/>
                </a:solidFill>
                <a:latin typeface="+mj-lt"/>
                <a:cs typeface="Arial" panose="020B0604020202020204" pitchFamily="34" charset="0"/>
              </a:rPr>
              <a:t>Vælg </a:t>
            </a:r>
            <a:r>
              <a:rPr lang="da-DK" sz="800" b="1" noProof="1">
                <a:solidFill>
                  <a:schemeClr val="tx1"/>
                </a:solidFill>
                <a:latin typeface="+mj-lt"/>
                <a:cs typeface="Arial" panose="020B0604020202020204" pitchFamily="34" charset="0"/>
              </a:rPr>
              <a:t>Gitterlinjer</a:t>
            </a:r>
            <a:r>
              <a:rPr lang="da-DK" sz="800" b="0" noProof="1">
                <a:solidFill>
                  <a:schemeClr val="tx1"/>
                </a:solidFill>
                <a:latin typeface="+mj-lt"/>
                <a:cs typeface="Arial" panose="020B0604020202020204" pitchFamily="34" charset="0"/>
              </a:rPr>
              <a:t> og/eller </a:t>
            </a:r>
            <a:r>
              <a:rPr lang="da-DK" sz="800" b="1" noProof="1">
                <a:solidFill>
                  <a:schemeClr val="tx1"/>
                </a:solidFill>
                <a:latin typeface="+mj-lt"/>
                <a:cs typeface="Arial" panose="020B0604020202020204" pitchFamily="34" charset="0"/>
              </a:rPr>
              <a:t>Hjælpelinjer</a:t>
            </a:r>
          </a:p>
          <a:p>
            <a:pPr eaLnBrk="1" hangingPunct="1">
              <a:lnSpc>
                <a:spcPct val="90000"/>
              </a:lnSpc>
              <a:spcAft>
                <a:spcPts val="600"/>
              </a:spcAft>
              <a:defRPr/>
            </a:pPr>
            <a:r>
              <a:rPr lang="da-DK" sz="800" b="0" noProof="1">
                <a:solidFill>
                  <a:schemeClr val="tx1"/>
                </a:solidFill>
                <a:latin typeface="+mj-lt"/>
                <a:cs typeface="Arial" panose="020B0604020202020204" pitchFamily="34" charset="0"/>
              </a:rPr>
              <a:t>For at etablere flere gitter- og hjælpelinjer</a:t>
            </a:r>
          </a:p>
          <a:p>
            <a:pPr eaLnBrk="1" hangingPunct="1">
              <a:lnSpc>
                <a:spcPct val="90000"/>
              </a:lnSpc>
              <a:spcAft>
                <a:spcPts val="600"/>
              </a:spcAft>
              <a:defRPr/>
            </a:pPr>
            <a:r>
              <a:rPr lang="da-DK" sz="800" b="1" noProof="1">
                <a:solidFill>
                  <a:schemeClr val="tx1"/>
                </a:solidFill>
                <a:latin typeface="+mj-lt"/>
                <a:cs typeface="Arial" panose="020B0604020202020204" pitchFamily="34" charset="0"/>
              </a:rPr>
              <a:t>1. </a:t>
            </a:r>
            <a:r>
              <a:rPr lang="da-DK" sz="800" b="0" noProof="1">
                <a:solidFill>
                  <a:schemeClr val="tx1"/>
                </a:solidFill>
                <a:latin typeface="+mj-lt"/>
                <a:cs typeface="Arial" panose="020B0604020202020204" pitchFamily="34" charset="0"/>
              </a:rPr>
              <a:t>Før musen over en eksisterende hjælpelinje og klik på linjen (koordinater på linjen vises)</a:t>
            </a:r>
          </a:p>
          <a:p>
            <a:pPr eaLnBrk="1" hangingPunct="1">
              <a:lnSpc>
                <a:spcPct val="90000"/>
              </a:lnSpc>
              <a:spcAft>
                <a:spcPts val="600"/>
              </a:spcAft>
              <a:defRPr/>
            </a:pPr>
            <a:r>
              <a:rPr lang="da-DK" sz="800" b="1" noProof="1">
                <a:solidFill>
                  <a:schemeClr val="tx1"/>
                </a:solidFill>
                <a:latin typeface="+mj-lt"/>
                <a:cs typeface="Arial" panose="020B0604020202020204" pitchFamily="34" charset="0"/>
              </a:rPr>
              <a:t>2. </a:t>
            </a:r>
            <a:r>
              <a:rPr lang="da-DK" sz="800" b="0" noProof="1">
                <a:solidFill>
                  <a:schemeClr val="tx1"/>
                </a:solidFill>
                <a:latin typeface="+mj-lt"/>
                <a:cs typeface="Arial" panose="020B0604020202020204" pitchFamily="34" charset="0"/>
              </a:rPr>
              <a:t>Hold </a:t>
            </a:r>
            <a:r>
              <a:rPr lang="da-DK" sz="800" b="1" noProof="1">
                <a:solidFill>
                  <a:schemeClr val="tx1"/>
                </a:solidFill>
                <a:latin typeface="+mj-lt"/>
                <a:cs typeface="Arial" panose="020B0604020202020204" pitchFamily="34" charset="0"/>
              </a:rPr>
              <a:t>CTRL</a:t>
            </a:r>
            <a:r>
              <a:rPr lang="da-DK" sz="800" b="0" noProof="1">
                <a:solidFill>
                  <a:schemeClr val="tx1"/>
                </a:solidFill>
                <a:latin typeface="+mj-lt"/>
                <a:cs typeface="Arial" panose="020B0604020202020204" pitchFamily="34" charset="0"/>
              </a:rPr>
              <a:t> nede, mens du flytter placeringen af den eksisterende linje (tilføjer en ny)</a:t>
            </a:r>
          </a:p>
          <a:p>
            <a:pPr eaLnBrk="1" hangingPunct="1">
              <a:lnSpc>
                <a:spcPct val="90000"/>
              </a:lnSpc>
              <a:spcAft>
                <a:spcPts val="600"/>
              </a:spcAft>
              <a:defRPr/>
            </a:pPr>
            <a:r>
              <a:rPr lang="da-DK" sz="800" b="1" noProof="1">
                <a:solidFill>
                  <a:schemeClr val="tx1"/>
                </a:solidFill>
                <a:latin typeface="+mj-lt"/>
                <a:cs typeface="Arial" panose="020B0604020202020204" pitchFamily="34" charset="0"/>
              </a:rPr>
              <a:t>Tip: </a:t>
            </a:r>
            <a:r>
              <a:rPr lang="da-DK" sz="800" b="0" noProof="1">
                <a:solidFill>
                  <a:schemeClr val="tx1"/>
                </a:solidFill>
                <a:latin typeface="+mj-lt"/>
                <a:cs typeface="Arial" panose="020B0604020202020204" pitchFamily="34" charset="0"/>
              </a:rPr>
              <a:t>Tryk </a:t>
            </a:r>
            <a:r>
              <a:rPr lang="da-DK" sz="800" b="1" noProof="1">
                <a:solidFill>
                  <a:schemeClr val="tx1"/>
                </a:solidFill>
                <a:latin typeface="+mj-lt"/>
                <a:cs typeface="Arial" panose="020B0604020202020204" pitchFamily="34" charset="0"/>
              </a:rPr>
              <a:t>Alt + F9</a:t>
            </a:r>
            <a:r>
              <a:rPr lang="da-DK" sz="800" b="0" noProof="1">
                <a:solidFill>
                  <a:schemeClr val="tx1"/>
                </a:solidFill>
                <a:latin typeface="+mj-lt"/>
                <a:cs typeface="Arial" panose="020B0604020202020204" pitchFamily="34" charset="0"/>
              </a:rPr>
              <a:t> for hurtig visning af hjælpelinjer</a:t>
            </a:r>
          </a:p>
        </p:txBody>
      </p:sp>
      <p:sp>
        <p:nvSpPr>
          <p:cNvPr id="55" name="Text Box 48"/>
          <p:cNvSpPr txBox="1">
            <a:spLocks noChangeArrowheads="1"/>
          </p:cNvSpPr>
          <p:nvPr userDrawn="1"/>
        </p:nvSpPr>
        <p:spPr bwMode="auto">
          <a:xfrm>
            <a:off x="4728822" y="4141417"/>
            <a:ext cx="1634624" cy="1920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600"/>
              </a:spcAft>
              <a:defRPr/>
            </a:pPr>
            <a:r>
              <a:rPr lang="da-DK" sz="1000" b="1" noProof="1">
                <a:solidFill>
                  <a:schemeClr val="tx1"/>
                </a:solidFill>
                <a:latin typeface="+mj-lt"/>
                <a:cs typeface="Arial" panose="020B0604020202020204" pitchFamily="34" charset="0"/>
              </a:rPr>
              <a:t>Indsæt billede</a:t>
            </a:r>
            <a:br>
              <a:rPr lang="da-DK" sz="1000" b="1" noProof="1">
                <a:solidFill>
                  <a:schemeClr val="tx1"/>
                </a:solidFill>
                <a:latin typeface="+mj-lt"/>
                <a:cs typeface="Arial" panose="020B0604020202020204" pitchFamily="34" charset="0"/>
              </a:rPr>
            </a:br>
            <a:r>
              <a:rPr lang="da-DK" sz="800" b="0" noProof="1">
                <a:solidFill>
                  <a:schemeClr val="tx1"/>
                </a:solidFill>
                <a:latin typeface="+mj-lt"/>
                <a:cs typeface="Arial" panose="020B0604020202020204" pitchFamily="34" charset="0"/>
              </a:rPr>
              <a:t>På layouts med billedholder: Klik på ikon og vælg </a:t>
            </a:r>
            <a:r>
              <a:rPr lang="da-DK" sz="800" b="1" noProof="1">
                <a:solidFill>
                  <a:schemeClr val="tx1"/>
                </a:solidFill>
                <a:latin typeface="+mj-lt"/>
                <a:cs typeface="Arial" panose="020B0604020202020204" pitchFamily="34" charset="0"/>
              </a:rPr>
              <a:t>Indsæt</a:t>
            </a:r>
          </a:p>
          <a:p>
            <a:pPr eaLnBrk="1" hangingPunct="1">
              <a:lnSpc>
                <a:spcPct val="90000"/>
              </a:lnSpc>
              <a:spcAft>
                <a:spcPts val="600"/>
              </a:spcAft>
              <a:defRPr/>
            </a:pPr>
            <a:r>
              <a:rPr lang="da-DK" sz="800" b="0" noProof="1">
                <a:solidFill>
                  <a:schemeClr val="tx1"/>
                </a:solidFill>
                <a:latin typeface="+mj-lt"/>
                <a:cs typeface="Arial" panose="020B0604020202020204" pitchFamily="34" charset="0"/>
              </a:rPr>
              <a:t>Teksten ”Klik her, hvis du vil udskifte billedet” bliver ikke vist i din præsentation.  </a:t>
            </a:r>
          </a:p>
          <a:p>
            <a:pPr eaLnBrk="1" hangingPunct="1">
              <a:lnSpc>
                <a:spcPct val="90000"/>
              </a:lnSpc>
              <a:spcAft>
                <a:spcPts val="600"/>
              </a:spcAft>
              <a:defRPr/>
            </a:pPr>
            <a:r>
              <a:rPr lang="da-DK" sz="800" b="0" noProof="1">
                <a:solidFill>
                  <a:schemeClr val="tx1"/>
                </a:solidFill>
                <a:latin typeface="+mj-lt"/>
                <a:cs typeface="Arial" panose="020B0604020202020204" pitchFamily="34" charset="0"/>
              </a:rPr>
              <a:t>Du kan hente KU-billeder, som er tilpasset og minimeret til henholdsvis 4:3- og 16:9-format via dette link:</a:t>
            </a:r>
            <a:br>
              <a:rPr lang="da-DK" sz="800" b="0" noProof="1">
                <a:solidFill>
                  <a:schemeClr val="tx1"/>
                </a:solidFill>
                <a:latin typeface="+mj-lt"/>
                <a:cs typeface="Arial" panose="020B0604020202020204" pitchFamily="34" charset="0"/>
              </a:rPr>
            </a:br>
            <a:r>
              <a:rPr lang="da-DK" sz="800" b="0" noProof="1">
                <a:solidFill>
                  <a:schemeClr val="tx1"/>
                </a:solidFill>
                <a:latin typeface="+mj-lt"/>
                <a:cs typeface="Arial" panose="020B0604020202020204" pitchFamily="34" charset="0"/>
              </a:rPr>
              <a:t> </a:t>
            </a:r>
            <a:r>
              <a:rPr lang="da-DK" sz="800" b="0" noProof="1">
                <a:solidFill>
                  <a:schemeClr val="accent4"/>
                </a:solidFill>
                <a:latin typeface="+mj-lt"/>
                <a:cs typeface="Arial" panose="020B0604020202020204" pitchFamily="34" charset="0"/>
                <a:hlinkClick r:id="rId4"/>
              </a:rPr>
              <a:t>http://image.ku.dk/lightbox/211/13407586855728741badb20/</a:t>
            </a:r>
            <a:r>
              <a:rPr lang="da-DK" sz="800" b="0" baseline="0" noProof="1">
                <a:solidFill>
                  <a:schemeClr val="accent4"/>
                </a:solidFill>
                <a:latin typeface="+mj-lt"/>
                <a:cs typeface="Arial" panose="020B0604020202020204" pitchFamily="34" charset="0"/>
                <a:hlinkClick r:id="rId4"/>
              </a:rPr>
              <a:t> </a:t>
            </a:r>
            <a:endParaRPr lang="da-DK" sz="800" b="0" noProof="1">
              <a:solidFill>
                <a:schemeClr val="accent4"/>
              </a:solidFill>
              <a:latin typeface="+mj-lt"/>
              <a:cs typeface="Arial" panose="020B0604020202020204" pitchFamily="34" charset="0"/>
            </a:endParaRPr>
          </a:p>
          <a:p>
            <a:pPr eaLnBrk="1" hangingPunct="1">
              <a:lnSpc>
                <a:spcPct val="90000"/>
              </a:lnSpc>
              <a:spcAft>
                <a:spcPts val="600"/>
              </a:spcAft>
              <a:defRPr/>
            </a:pPr>
            <a:r>
              <a:rPr lang="da-DK" sz="800" b="0" noProof="1">
                <a:solidFill>
                  <a:schemeClr val="tx1"/>
                </a:solidFill>
                <a:latin typeface="+mj-lt"/>
                <a:cs typeface="Arial" panose="020B0604020202020204" pitchFamily="34" charset="0"/>
              </a:rPr>
              <a:t>Vælg slideshow-visning for at gøre linket aktivt.</a:t>
            </a:r>
          </a:p>
        </p:txBody>
      </p:sp>
      <p:sp>
        <p:nvSpPr>
          <p:cNvPr id="56" name="Text Box 48"/>
          <p:cNvSpPr txBox="1">
            <a:spLocks noChangeArrowheads="1"/>
          </p:cNvSpPr>
          <p:nvPr userDrawn="1"/>
        </p:nvSpPr>
        <p:spPr bwMode="auto">
          <a:xfrm>
            <a:off x="6691561" y="1640495"/>
            <a:ext cx="163462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600"/>
              </a:spcAft>
              <a:defRPr/>
            </a:pPr>
            <a:r>
              <a:rPr lang="da-DK" sz="1000" b="1" noProof="1">
                <a:solidFill>
                  <a:schemeClr val="tx1"/>
                </a:solidFill>
                <a:latin typeface="+mj-lt"/>
                <a:cs typeface="Arial" panose="020B0604020202020204" pitchFamily="34" charset="0"/>
              </a:rPr>
              <a:t>Billedstørrelser</a:t>
            </a:r>
            <a:br>
              <a:rPr lang="da-DK" sz="1000" b="1" noProof="1">
                <a:solidFill>
                  <a:schemeClr val="tx1"/>
                </a:solidFill>
                <a:latin typeface="+mj-lt"/>
                <a:cs typeface="Arial" panose="020B0604020202020204" pitchFamily="34" charset="0"/>
              </a:rPr>
            </a:br>
            <a:r>
              <a:rPr lang="da-DK" sz="800" b="0" noProof="1">
                <a:solidFill>
                  <a:schemeClr val="tx1"/>
                </a:solidFill>
                <a:latin typeface="+mj-lt"/>
                <a:cs typeface="Arial" panose="020B0604020202020204" pitchFamily="34" charset="0"/>
              </a:rPr>
              <a:t>De optimale billedstørrelser er</a:t>
            </a:r>
          </a:p>
          <a:p>
            <a:pPr eaLnBrk="1" hangingPunct="1">
              <a:lnSpc>
                <a:spcPct val="90000"/>
              </a:lnSpc>
              <a:spcAft>
                <a:spcPts val="600"/>
              </a:spcAft>
              <a:defRPr/>
            </a:pPr>
            <a:r>
              <a:rPr lang="da-DK" sz="800" b="0" noProof="1">
                <a:solidFill>
                  <a:schemeClr val="tx1"/>
                </a:solidFill>
                <a:latin typeface="+mj-lt"/>
                <a:cs typeface="Arial" panose="020B0604020202020204" pitchFamily="34" charset="0"/>
              </a:rPr>
              <a:t>4:3-format: 1.500 x 1.073 pixels</a:t>
            </a:r>
          </a:p>
          <a:p>
            <a:pPr eaLnBrk="1" hangingPunct="1">
              <a:lnSpc>
                <a:spcPct val="90000"/>
              </a:lnSpc>
              <a:spcAft>
                <a:spcPts val="600"/>
              </a:spcAft>
              <a:defRPr/>
            </a:pPr>
            <a:r>
              <a:rPr lang="da-DK" sz="800" b="0" noProof="1">
                <a:solidFill>
                  <a:schemeClr val="tx1"/>
                </a:solidFill>
                <a:latin typeface="+mj-lt"/>
                <a:cs typeface="Arial" panose="020B0604020202020204" pitchFamily="34" charset="0"/>
              </a:rPr>
              <a:t>16:9-format: 1.500 x 818 pixels</a:t>
            </a:r>
          </a:p>
          <a:p>
            <a:pPr eaLnBrk="1" hangingPunct="1">
              <a:lnSpc>
                <a:spcPct val="90000"/>
              </a:lnSpc>
              <a:spcAft>
                <a:spcPts val="600"/>
              </a:spcAft>
              <a:defRPr/>
            </a:pPr>
            <a:r>
              <a:rPr lang="da-DK" sz="800" b="0" noProof="1">
                <a:solidFill>
                  <a:schemeClr val="tx1"/>
                </a:solidFill>
                <a:latin typeface="+mj-lt"/>
                <a:cs typeface="Arial" panose="020B0604020202020204" pitchFamily="34" charset="0"/>
              </a:rPr>
              <a:t>Gem billederne i 72 dpi og i ”jpg-medium-kvalitet”</a:t>
            </a:r>
          </a:p>
        </p:txBody>
      </p:sp>
      <p:sp>
        <p:nvSpPr>
          <p:cNvPr id="57" name="Text Box 48"/>
          <p:cNvSpPr txBox="1">
            <a:spLocks noChangeArrowheads="1"/>
          </p:cNvSpPr>
          <p:nvPr userDrawn="1"/>
        </p:nvSpPr>
        <p:spPr bwMode="auto">
          <a:xfrm>
            <a:off x="6691561" y="2720006"/>
            <a:ext cx="1634624" cy="1920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600"/>
              </a:spcAft>
              <a:defRPr/>
            </a:pPr>
            <a:r>
              <a:rPr lang="da-DK" sz="1000" b="1" noProof="1">
                <a:solidFill>
                  <a:schemeClr val="tx1"/>
                </a:solidFill>
                <a:latin typeface="+mj-lt"/>
                <a:cs typeface="Arial" panose="020B0604020202020204" pitchFamily="34" charset="0"/>
              </a:rPr>
              <a:t>Beskær billede</a:t>
            </a:r>
            <a:br>
              <a:rPr lang="da-DK" sz="1000" b="1" noProof="1">
                <a:solidFill>
                  <a:schemeClr val="tx1"/>
                </a:solidFill>
                <a:latin typeface="+mj-lt"/>
                <a:cs typeface="Arial" panose="020B0604020202020204" pitchFamily="34" charset="0"/>
              </a:rPr>
            </a:br>
            <a:r>
              <a:rPr lang="da-DK" sz="800" b="1" noProof="1">
                <a:solidFill>
                  <a:schemeClr val="tx1"/>
                </a:solidFill>
                <a:latin typeface="+mj-lt"/>
                <a:cs typeface="Arial" panose="020B0604020202020204" pitchFamily="34" charset="0"/>
              </a:rPr>
              <a:t>1</a:t>
            </a:r>
            <a:r>
              <a:rPr lang="da-DK" sz="800" b="0" noProof="1">
                <a:solidFill>
                  <a:schemeClr val="tx1"/>
                </a:solidFill>
                <a:latin typeface="+mj-lt"/>
                <a:cs typeface="Arial" panose="020B0604020202020204" pitchFamily="34" charset="0"/>
              </a:rPr>
              <a:t>. Klik </a:t>
            </a:r>
            <a:r>
              <a:rPr lang="da-DK" sz="800" b="1" noProof="1">
                <a:solidFill>
                  <a:schemeClr val="tx1"/>
                </a:solidFill>
                <a:latin typeface="+mj-lt"/>
                <a:cs typeface="Arial" panose="020B0604020202020204" pitchFamily="34" charset="0"/>
              </a:rPr>
              <a:t>Beskær</a:t>
            </a:r>
            <a:r>
              <a:rPr lang="da-DK" sz="800" b="0" noProof="1">
                <a:solidFill>
                  <a:schemeClr val="tx1"/>
                </a:solidFill>
                <a:latin typeface="+mj-lt"/>
                <a:cs typeface="Arial" panose="020B0604020202020204" pitchFamily="34" charset="0"/>
              </a:rPr>
              <a:t> for at ændre billedets fokus/størrelse</a:t>
            </a:r>
          </a:p>
          <a:p>
            <a:pPr eaLnBrk="1" hangingPunct="1">
              <a:lnSpc>
                <a:spcPct val="90000"/>
              </a:lnSpc>
              <a:spcAft>
                <a:spcPts val="600"/>
              </a:spcAft>
              <a:defRPr/>
            </a:pPr>
            <a:r>
              <a:rPr lang="da-DK" sz="800" b="1" noProof="1">
                <a:solidFill>
                  <a:schemeClr val="tx1"/>
                </a:solidFill>
                <a:latin typeface="+mj-lt"/>
                <a:cs typeface="Arial" panose="020B0604020202020204" pitchFamily="34" charset="0"/>
              </a:rPr>
              <a:t>2. </a:t>
            </a:r>
            <a:r>
              <a:rPr lang="da-DK" sz="800" b="0" noProof="1">
                <a:solidFill>
                  <a:schemeClr val="tx1"/>
                </a:solidFill>
                <a:latin typeface="+mj-lt"/>
                <a:cs typeface="Arial" panose="020B0604020202020204" pitchFamily="34" charset="0"/>
              </a:rPr>
              <a:t>Ønsker du at skalere billedet, så hold </a:t>
            </a:r>
            <a:r>
              <a:rPr lang="da-DK" sz="800" b="1" noProof="1">
                <a:solidFill>
                  <a:schemeClr val="tx1"/>
                </a:solidFill>
                <a:latin typeface="+mj-lt"/>
                <a:cs typeface="Arial" panose="020B0604020202020204" pitchFamily="34" charset="0"/>
              </a:rPr>
              <a:t>SHIFT</a:t>
            </a:r>
            <a:r>
              <a:rPr lang="da-DK" sz="800" b="0" noProof="1">
                <a:solidFill>
                  <a:schemeClr val="tx1"/>
                </a:solidFill>
                <a:latin typeface="+mj-lt"/>
                <a:cs typeface="Arial" panose="020B0604020202020204" pitchFamily="34" charset="0"/>
              </a:rPr>
              <a:t>-knappen nede, mens du trækker i billedets hjørner</a:t>
            </a:r>
          </a:p>
          <a:p>
            <a:pPr eaLnBrk="1" hangingPunct="1">
              <a:lnSpc>
                <a:spcPct val="90000"/>
              </a:lnSpc>
              <a:spcAft>
                <a:spcPts val="600"/>
              </a:spcAft>
              <a:defRPr/>
            </a:pPr>
            <a:r>
              <a:rPr lang="da-DK" sz="800" b="1" noProof="1">
                <a:solidFill>
                  <a:schemeClr val="tx1"/>
                </a:solidFill>
                <a:latin typeface="+mj-lt"/>
                <a:cs typeface="Arial" panose="020B0604020202020204" pitchFamily="34" charset="0"/>
              </a:rPr>
              <a:t>3. </a:t>
            </a:r>
            <a:r>
              <a:rPr lang="da-DK" sz="800" b="0" noProof="1">
                <a:solidFill>
                  <a:schemeClr val="tx1"/>
                </a:solidFill>
                <a:latin typeface="+mj-lt"/>
                <a:cs typeface="Arial" panose="020B0604020202020204" pitchFamily="34" charset="0"/>
              </a:rPr>
              <a:t>Højreklik på billedet og vælg </a:t>
            </a:r>
            <a:r>
              <a:rPr lang="da-DK" sz="800" b="1" noProof="1">
                <a:solidFill>
                  <a:schemeClr val="tx1"/>
                </a:solidFill>
                <a:latin typeface="+mj-lt"/>
                <a:cs typeface="Arial" panose="020B0604020202020204" pitchFamily="34" charset="0"/>
              </a:rPr>
              <a:t>Placer bagerst</a:t>
            </a:r>
          </a:p>
          <a:p>
            <a:pPr eaLnBrk="1" hangingPunct="1">
              <a:lnSpc>
                <a:spcPct val="90000"/>
              </a:lnSpc>
              <a:spcAft>
                <a:spcPts val="600"/>
              </a:spcAft>
              <a:defRPr/>
            </a:pPr>
            <a:r>
              <a:rPr lang="da-DK" sz="800" b="1" noProof="1">
                <a:solidFill>
                  <a:schemeClr val="tx1"/>
                </a:solidFill>
                <a:latin typeface="+mj-lt"/>
                <a:cs typeface="Arial" panose="020B0604020202020204" pitchFamily="34" charset="0"/>
              </a:rPr>
              <a:t>Tip: </a:t>
            </a:r>
            <a:r>
              <a:rPr lang="da-DK" sz="800" b="0" noProof="1">
                <a:solidFill>
                  <a:schemeClr val="tx1"/>
                </a:solidFill>
                <a:latin typeface="+mj-lt"/>
                <a:cs typeface="Arial" panose="020B0604020202020204" pitchFamily="34" charset="0"/>
              </a:rPr>
              <a:t>Hvis du sletter billedet og indsætter et nyt, kan billedet lægge sig foran tekst og grafik. Hvis dette sker, skal du vælge billedet, højreklikke og vælge </a:t>
            </a:r>
            <a:r>
              <a:rPr lang="da-DK" sz="800" b="1" noProof="1">
                <a:solidFill>
                  <a:schemeClr val="tx1"/>
                </a:solidFill>
                <a:latin typeface="+mj-lt"/>
                <a:cs typeface="Arial" panose="020B0604020202020204" pitchFamily="34" charset="0"/>
              </a:rPr>
              <a:t>Placer bagerst</a:t>
            </a:r>
          </a:p>
        </p:txBody>
      </p:sp>
      <p:sp>
        <p:nvSpPr>
          <p:cNvPr id="58" name="Text Box 48"/>
          <p:cNvSpPr txBox="1">
            <a:spLocks noChangeArrowheads="1"/>
          </p:cNvSpPr>
          <p:nvPr userDrawn="1"/>
        </p:nvSpPr>
        <p:spPr bwMode="auto">
          <a:xfrm>
            <a:off x="6691561" y="4765322"/>
            <a:ext cx="1634624" cy="88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600"/>
              </a:spcAft>
              <a:defRPr/>
            </a:pPr>
            <a:r>
              <a:rPr lang="da-DK" sz="1000" b="1" noProof="1">
                <a:solidFill>
                  <a:schemeClr val="tx1"/>
                </a:solidFill>
                <a:latin typeface="+mj-lt"/>
                <a:cs typeface="Arial" panose="020B0604020202020204" pitchFamily="34" charset="0"/>
              </a:rPr>
              <a:t>Skabelonens farver</a:t>
            </a:r>
            <a:br>
              <a:rPr lang="da-DK" sz="1000" b="1" noProof="1">
                <a:solidFill>
                  <a:schemeClr val="tx1"/>
                </a:solidFill>
                <a:latin typeface="+mj-lt"/>
                <a:cs typeface="Arial" panose="020B0604020202020204" pitchFamily="34" charset="0"/>
              </a:rPr>
            </a:br>
            <a:r>
              <a:rPr lang="da-DK" sz="800" b="0" noProof="1">
                <a:solidFill>
                  <a:schemeClr val="tx1"/>
                </a:solidFill>
                <a:latin typeface="+mj-lt"/>
                <a:cs typeface="Arial" panose="020B0604020202020204" pitchFamily="34" charset="0"/>
              </a:rPr>
              <a:t>Du kan vælge mellem en række farver til baggrunde og grafer.</a:t>
            </a:r>
          </a:p>
          <a:p>
            <a:pPr eaLnBrk="1" hangingPunct="1">
              <a:lnSpc>
                <a:spcPct val="90000"/>
              </a:lnSpc>
              <a:spcAft>
                <a:spcPts val="600"/>
              </a:spcAft>
              <a:defRPr/>
            </a:pPr>
            <a:r>
              <a:rPr lang="da-DK" sz="800" b="0" noProof="1">
                <a:solidFill>
                  <a:schemeClr val="tx1"/>
                </a:solidFill>
                <a:latin typeface="+mj-lt"/>
                <a:cs typeface="Arial" panose="020B0604020202020204" pitchFamily="34" charset="0"/>
              </a:rPr>
              <a:t>Højreklik på den flade, du vil skifte farve på, og derefter malerbøtte-ikonet (Fyldfarve til figur)</a:t>
            </a:r>
          </a:p>
        </p:txBody>
      </p:sp>
      <p:sp>
        <p:nvSpPr>
          <p:cNvPr id="59" name="Text Box 48"/>
          <p:cNvSpPr txBox="1">
            <a:spLocks noChangeArrowheads="1"/>
          </p:cNvSpPr>
          <p:nvPr userDrawn="1"/>
        </p:nvSpPr>
        <p:spPr bwMode="auto">
          <a:xfrm>
            <a:off x="6691561" y="5815137"/>
            <a:ext cx="163462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600"/>
              </a:spcAft>
              <a:defRPr/>
            </a:pPr>
            <a:r>
              <a:rPr lang="da-DK" sz="1000" b="1" noProof="1">
                <a:solidFill>
                  <a:schemeClr val="tx1"/>
                </a:solidFill>
                <a:latin typeface="+mj-lt"/>
                <a:cs typeface="Arial" panose="020B0604020202020204" pitchFamily="34" charset="0"/>
              </a:rPr>
              <a:t>Mere information</a:t>
            </a:r>
            <a:br>
              <a:rPr lang="da-DK" sz="1000" b="1" noProof="1">
                <a:solidFill>
                  <a:schemeClr val="tx1"/>
                </a:solidFill>
                <a:latin typeface="+mj-lt"/>
                <a:cs typeface="Arial" panose="020B0604020202020204" pitchFamily="34" charset="0"/>
              </a:rPr>
            </a:br>
            <a:r>
              <a:rPr lang="da-DK" sz="800" b="0" noProof="1">
                <a:solidFill>
                  <a:schemeClr val="tx1"/>
                </a:solidFill>
                <a:latin typeface="+mj-lt"/>
                <a:cs typeface="Arial" panose="020B0604020202020204" pitchFamily="34" charset="0"/>
              </a:rPr>
              <a:t>Se</a:t>
            </a:r>
            <a:r>
              <a:rPr lang="da-DK" sz="800" b="0" baseline="0" noProof="1">
                <a:solidFill>
                  <a:schemeClr val="tx1"/>
                </a:solidFill>
                <a:latin typeface="+mj-lt"/>
                <a:cs typeface="Arial" panose="020B0604020202020204" pitchFamily="34" charset="0"/>
              </a:rPr>
              <a:t> designguiden</a:t>
            </a:r>
            <a:r>
              <a:rPr lang="da-DK" sz="800" b="0" noProof="1">
                <a:solidFill>
                  <a:schemeClr val="tx1"/>
                </a:solidFill>
                <a:latin typeface="+mj-lt"/>
                <a:cs typeface="Arial" panose="020B0604020202020204" pitchFamily="34" charset="0"/>
              </a:rPr>
              <a:t> på</a:t>
            </a:r>
            <a:r>
              <a:rPr lang="da-DK" sz="800" b="0" baseline="0" noProof="1">
                <a:solidFill>
                  <a:schemeClr val="tx1"/>
                </a:solidFill>
                <a:latin typeface="+mj-lt"/>
                <a:cs typeface="Arial" panose="020B0604020202020204" pitchFamily="34" charset="0"/>
              </a:rPr>
              <a:t/>
            </a:r>
            <a:br>
              <a:rPr lang="da-DK" sz="800" b="0" baseline="0" noProof="1">
                <a:solidFill>
                  <a:schemeClr val="tx1"/>
                </a:solidFill>
                <a:latin typeface="+mj-lt"/>
                <a:cs typeface="Arial" panose="020B0604020202020204" pitchFamily="34" charset="0"/>
              </a:rPr>
            </a:br>
            <a:r>
              <a:rPr lang="da-DK" sz="800" b="0" noProof="1">
                <a:solidFill>
                  <a:schemeClr val="accent4"/>
                </a:solidFill>
                <a:latin typeface="+mj-lt"/>
                <a:cs typeface="Arial" panose="020B0604020202020204" pitchFamily="34" charset="0"/>
                <a:hlinkClick r:id="rId2"/>
              </a:rPr>
              <a:t>www.designguide.ku.dk/ku/</a:t>
            </a:r>
            <a:br>
              <a:rPr lang="da-DK" sz="800" b="0" noProof="1">
                <a:solidFill>
                  <a:schemeClr val="accent4"/>
                </a:solidFill>
                <a:latin typeface="+mj-lt"/>
                <a:cs typeface="Arial" panose="020B0604020202020204" pitchFamily="34" charset="0"/>
                <a:hlinkClick r:id="rId2"/>
              </a:rPr>
            </a:br>
            <a:r>
              <a:rPr lang="da-DK" sz="800" b="0" noProof="1">
                <a:solidFill>
                  <a:schemeClr val="accent4"/>
                </a:solidFill>
                <a:latin typeface="+mj-lt"/>
                <a:cs typeface="Arial" panose="020B0604020202020204" pitchFamily="34" charset="0"/>
                <a:hlinkClick r:id="rId2"/>
              </a:rPr>
              <a:t>skabeloner/powerpoint/</a:t>
            </a:r>
            <a:br>
              <a:rPr lang="da-DK" sz="800" b="0" noProof="1">
                <a:solidFill>
                  <a:schemeClr val="accent4"/>
                </a:solidFill>
                <a:latin typeface="+mj-lt"/>
                <a:cs typeface="Arial" panose="020B0604020202020204" pitchFamily="34" charset="0"/>
                <a:hlinkClick r:id="rId2"/>
              </a:rPr>
            </a:br>
            <a:r>
              <a:rPr lang="da-DK" sz="800" b="0" noProof="1">
                <a:solidFill>
                  <a:schemeClr val="accent4"/>
                </a:solidFill>
                <a:latin typeface="+mj-lt"/>
                <a:cs typeface="Arial" panose="020B0604020202020204" pitchFamily="34" charset="0"/>
                <a:hlinkClick r:id="rId2"/>
              </a:rPr>
              <a:t>praesentationer/</a:t>
            </a:r>
            <a:endParaRPr lang="da-DK" sz="800" b="0" noProof="1">
              <a:solidFill>
                <a:schemeClr val="accent4"/>
              </a:solidFill>
              <a:latin typeface="+mj-lt"/>
              <a:cs typeface="Arial" panose="020B0604020202020204" pitchFamily="34" charset="0"/>
            </a:endParaRPr>
          </a:p>
        </p:txBody>
      </p:sp>
      <p:pic>
        <p:nvPicPr>
          <p:cNvPr id="60" name="Billede 25"/>
          <p:cNvPicPr>
            <a:picLocks noChangeAspect="1"/>
          </p:cNvPicPr>
          <p:nvPr userDrawn="1"/>
        </p:nvPicPr>
        <p:blipFill>
          <a:blip r:embed="rId5"/>
          <a:stretch>
            <a:fillRect/>
          </a:stretch>
        </p:blipFill>
        <p:spPr>
          <a:xfrm>
            <a:off x="6268044" y="4201412"/>
            <a:ext cx="257327" cy="275280"/>
          </a:xfrm>
          <a:prstGeom prst="rect">
            <a:avLst/>
          </a:prstGeom>
        </p:spPr>
      </p:pic>
      <p:pic>
        <p:nvPicPr>
          <p:cNvPr id="61" name="Billede 36"/>
          <p:cNvPicPr>
            <a:picLocks noChangeAspect="1"/>
          </p:cNvPicPr>
          <p:nvPr userDrawn="1"/>
        </p:nvPicPr>
        <p:blipFill>
          <a:blip r:embed="rId6"/>
          <a:stretch>
            <a:fillRect/>
          </a:stretch>
        </p:blipFill>
        <p:spPr>
          <a:xfrm>
            <a:off x="8223538" y="2795378"/>
            <a:ext cx="288708" cy="275280"/>
          </a:xfrm>
          <a:prstGeom prst="rect">
            <a:avLst/>
          </a:prstGeom>
        </p:spPr>
      </p:pic>
      <p:pic>
        <p:nvPicPr>
          <p:cNvPr id="62" name="Billede 37"/>
          <p:cNvPicPr>
            <a:picLocks noChangeAspect="1"/>
          </p:cNvPicPr>
          <p:nvPr userDrawn="1"/>
        </p:nvPicPr>
        <p:blipFill>
          <a:blip r:embed="rId7"/>
          <a:stretch>
            <a:fillRect/>
          </a:stretch>
        </p:blipFill>
        <p:spPr>
          <a:xfrm>
            <a:off x="8241826" y="3187789"/>
            <a:ext cx="223122" cy="228843"/>
          </a:xfrm>
          <a:prstGeom prst="rect">
            <a:avLst/>
          </a:prstGeom>
        </p:spPr>
      </p:pic>
      <p:sp>
        <p:nvSpPr>
          <p:cNvPr id="63" name="Text Box 48"/>
          <p:cNvSpPr txBox="1">
            <a:spLocks noChangeArrowheads="1"/>
          </p:cNvSpPr>
          <p:nvPr userDrawn="1"/>
        </p:nvSpPr>
        <p:spPr bwMode="auto">
          <a:xfrm>
            <a:off x="2564067" y="1666128"/>
            <a:ext cx="176813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da-DK" altLang="da-DK" sz="800" b="1" noProof="1">
                <a:solidFill>
                  <a:schemeClr val="tx1"/>
                </a:solidFill>
                <a:latin typeface="+mn-lt"/>
                <a:cs typeface="Arial" panose="020B0604020202020204" pitchFamily="34" charset="0"/>
              </a:rPr>
              <a:t>2.</a:t>
            </a:r>
            <a:r>
              <a:rPr lang="da-DK" altLang="da-DK" sz="800" b="1" baseline="0" noProof="1">
                <a:solidFill>
                  <a:schemeClr val="tx1"/>
                </a:solidFill>
                <a:latin typeface="+mn-lt"/>
                <a:cs typeface="Arial" panose="020B0604020202020204" pitchFamily="34" charset="0"/>
              </a:rPr>
              <a:t> </a:t>
            </a:r>
            <a:r>
              <a:rPr lang="da-DK" altLang="da-DK" sz="800" baseline="0" noProof="1">
                <a:solidFill>
                  <a:schemeClr val="tx1"/>
                </a:solidFill>
                <a:latin typeface="+mn-lt"/>
                <a:cs typeface="Arial" panose="020B0604020202020204" pitchFamily="34" charset="0"/>
              </a:rPr>
              <a:t>Under knappen </a:t>
            </a:r>
            <a:r>
              <a:rPr lang="da-DK" altLang="da-DK" sz="800" b="1" baseline="0" noProof="1">
                <a:solidFill>
                  <a:schemeClr val="tx1"/>
                </a:solidFill>
                <a:latin typeface="+mn-lt"/>
                <a:cs typeface="Arial" panose="020B0604020202020204" pitchFamily="34" charset="0"/>
              </a:rPr>
              <a:t>Nyt dias/Nyt slide</a:t>
            </a:r>
            <a:r>
              <a:rPr lang="da-DK" altLang="da-DK" sz="800" baseline="0" noProof="1">
                <a:solidFill>
                  <a:schemeClr val="tx1"/>
                </a:solidFill>
                <a:latin typeface="+mn-lt"/>
                <a:cs typeface="Arial" panose="020B0604020202020204" pitchFamily="34" charset="0"/>
              </a:rPr>
              <a:t>. Klik på øverste del af knappen for at oprette i et dias/slide magen til det markerede. Klik på nederste del for at se et udvalg af mulige layoutvalg</a:t>
            </a:r>
            <a:endParaRPr lang="da-DK" altLang="da-DK" sz="800" noProof="1">
              <a:solidFill>
                <a:schemeClr val="tx1"/>
              </a:solidFill>
              <a:latin typeface="+mn-lt"/>
              <a:cs typeface="Arial" panose="020B0604020202020204" pitchFamily="34" charset="0"/>
            </a:endParaRPr>
          </a:p>
        </p:txBody>
      </p:sp>
      <p:pic>
        <p:nvPicPr>
          <p:cNvPr id="64" name="Billede 39"/>
          <p:cNvPicPr>
            <a:picLocks noChangeAspect="1"/>
          </p:cNvPicPr>
          <p:nvPr userDrawn="1"/>
        </p:nvPicPr>
        <p:blipFill rotWithShape="1">
          <a:blip r:embed="rId3"/>
          <a:srcRect l="2931" r="60888"/>
          <a:stretch/>
        </p:blipFill>
        <p:spPr>
          <a:xfrm>
            <a:off x="4231619" y="1844048"/>
            <a:ext cx="235367" cy="418987"/>
          </a:xfrm>
          <a:prstGeom prst="rect">
            <a:avLst/>
          </a:prstGeom>
        </p:spPr>
      </p:pic>
      <p:sp>
        <p:nvSpPr>
          <p:cNvPr id="65" name="Freeform 10"/>
          <p:cNvSpPr>
            <a:spLocks noChangeAspect="1"/>
          </p:cNvSpPr>
          <p:nvPr userDrawn="1"/>
        </p:nvSpPr>
        <p:spPr>
          <a:xfrm rot="19800000">
            <a:off x="4404080" y="1900198"/>
            <a:ext cx="69672" cy="124351"/>
          </a:xfrm>
          <a:custGeom>
            <a:avLst/>
            <a:gdLst>
              <a:gd name="connsiteX0" fmla="*/ 381342 w 762684"/>
              <a:gd name="connsiteY0" fmla="*/ 0 h 1361254"/>
              <a:gd name="connsiteX1" fmla="*/ 762684 w 762684"/>
              <a:gd name="connsiteY1" fmla="*/ 823784 h 1361254"/>
              <a:gd name="connsiteX2" fmla="*/ 459602 w 762684"/>
              <a:gd name="connsiteY2" fmla="*/ 823784 h 1361254"/>
              <a:gd name="connsiteX3" fmla="*/ 459601 w 762684"/>
              <a:gd name="connsiteY3" fmla="*/ 1282994 h 1361254"/>
              <a:gd name="connsiteX4" fmla="*/ 381341 w 762684"/>
              <a:gd name="connsiteY4" fmla="*/ 1361254 h 1361254"/>
              <a:gd name="connsiteX5" fmla="*/ 381342 w 762684"/>
              <a:gd name="connsiteY5" fmla="*/ 1361253 h 1361254"/>
              <a:gd name="connsiteX6" fmla="*/ 303082 w 762684"/>
              <a:gd name="connsiteY6" fmla="*/ 1282993 h 1361254"/>
              <a:gd name="connsiteX7" fmla="*/ 303082 w 762684"/>
              <a:gd name="connsiteY7" fmla="*/ 823784 h 1361254"/>
              <a:gd name="connsiteX8" fmla="*/ 0 w 762684"/>
              <a:gd name="connsiteY8" fmla="*/ 823784 h 1361254"/>
              <a:gd name="connsiteX0" fmla="*/ 381342 w 762684"/>
              <a:gd name="connsiteY0" fmla="*/ 0 h 1361254"/>
              <a:gd name="connsiteX1" fmla="*/ 425041 w 762684"/>
              <a:gd name="connsiteY1" fmla="*/ 100982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81342 w 762684"/>
              <a:gd name="connsiteY10" fmla="*/ 0 h 1361254"/>
              <a:gd name="connsiteX0" fmla="*/ 381342 w 762684"/>
              <a:gd name="connsiteY0" fmla="*/ 0 h 1361254"/>
              <a:gd name="connsiteX1" fmla="*/ 425041 w 762684"/>
              <a:gd name="connsiteY1" fmla="*/ 100982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16886 w 762684"/>
              <a:gd name="connsiteY10" fmla="*/ 123104 h 1361254"/>
              <a:gd name="connsiteX11" fmla="*/ 381342 w 762684"/>
              <a:gd name="connsiteY11" fmla="*/ 0 h 1361254"/>
              <a:gd name="connsiteX0" fmla="*/ 381342 w 762684"/>
              <a:gd name="connsiteY0" fmla="*/ 0 h 1361254"/>
              <a:gd name="connsiteX1" fmla="*/ 425041 w 762684"/>
              <a:gd name="connsiteY1" fmla="*/ 100982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6550 w 762684"/>
              <a:gd name="connsiteY10" fmla="*/ 91149 h 1361254"/>
              <a:gd name="connsiteX11" fmla="*/ 381342 w 762684"/>
              <a:gd name="connsiteY11" fmla="*/ 0 h 1361254"/>
              <a:gd name="connsiteX0" fmla="*/ 381342 w 762684"/>
              <a:gd name="connsiteY0" fmla="*/ 0 h 1361254"/>
              <a:gd name="connsiteX1" fmla="*/ 425041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6550 w 762684"/>
              <a:gd name="connsiteY10" fmla="*/ 91149 h 1361254"/>
              <a:gd name="connsiteX11" fmla="*/ 381342 w 762684"/>
              <a:gd name="connsiteY11" fmla="*/ 0 h 1361254"/>
              <a:gd name="connsiteX0" fmla="*/ 381342 w 762684"/>
              <a:gd name="connsiteY0" fmla="*/ 0 h 1361254"/>
              <a:gd name="connsiteX1" fmla="*/ 425041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4092 w 762684"/>
              <a:gd name="connsiteY10" fmla="*/ 19866 h 1361254"/>
              <a:gd name="connsiteX11" fmla="*/ 381342 w 762684"/>
              <a:gd name="connsiteY11" fmla="*/ 0 h 1361254"/>
              <a:gd name="connsiteX0" fmla="*/ 381342 w 762684"/>
              <a:gd name="connsiteY0" fmla="*/ 0 h 1361254"/>
              <a:gd name="connsiteX1" fmla="*/ 425041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48840 w 762684"/>
              <a:gd name="connsiteY10" fmla="*/ 27241 h 1361254"/>
              <a:gd name="connsiteX11" fmla="*/ 381342 w 762684"/>
              <a:gd name="connsiteY11" fmla="*/ 0 h 1361254"/>
              <a:gd name="connsiteX0" fmla="*/ 381342 w 762684"/>
              <a:gd name="connsiteY0" fmla="*/ 0 h 1361254"/>
              <a:gd name="connsiteX1" fmla="*/ 425041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4092 w 762684"/>
              <a:gd name="connsiteY10" fmla="*/ 27241 h 1361254"/>
              <a:gd name="connsiteX11" fmla="*/ 381342 w 762684"/>
              <a:gd name="connsiteY11" fmla="*/ 0 h 1361254"/>
              <a:gd name="connsiteX0" fmla="*/ 381342 w 762684"/>
              <a:gd name="connsiteY0" fmla="*/ 0 h 1361254"/>
              <a:gd name="connsiteX1" fmla="*/ 425041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4092 w 762684"/>
              <a:gd name="connsiteY10" fmla="*/ 27241 h 1361254"/>
              <a:gd name="connsiteX11" fmla="*/ 381342 w 762684"/>
              <a:gd name="connsiteY11" fmla="*/ 0 h 1361254"/>
              <a:gd name="connsiteX0" fmla="*/ 381342 w 762684"/>
              <a:gd name="connsiteY0" fmla="*/ 34 h 1361288"/>
              <a:gd name="connsiteX1" fmla="*/ 425041 w 762684"/>
              <a:gd name="connsiteY1" fmla="*/ 27274 h 1361288"/>
              <a:gd name="connsiteX2" fmla="*/ 762684 w 762684"/>
              <a:gd name="connsiteY2" fmla="*/ 823818 h 1361288"/>
              <a:gd name="connsiteX3" fmla="*/ 459602 w 762684"/>
              <a:gd name="connsiteY3" fmla="*/ 823818 h 1361288"/>
              <a:gd name="connsiteX4" fmla="*/ 459601 w 762684"/>
              <a:gd name="connsiteY4" fmla="*/ 1283028 h 1361288"/>
              <a:gd name="connsiteX5" fmla="*/ 381341 w 762684"/>
              <a:gd name="connsiteY5" fmla="*/ 1361288 h 1361288"/>
              <a:gd name="connsiteX6" fmla="*/ 381342 w 762684"/>
              <a:gd name="connsiteY6" fmla="*/ 1361287 h 1361288"/>
              <a:gd name="connsiteX7" fmla="*/ 303082 w 762684"/>
              <a:gd name="connsiteY7" fmla="*/ 1283027 h 1361288"/>
              <a:gd name="connsiteX8" fmla="*/ 303082 w 762684"/>
              <a:gd name="connsiteY8" fmla="*/ 823818 h 1361288"/>
              <a:gd name="connsiteX9" fmla="*/ 0 w 762684"/>
              <a:gd name="connsiteY9" fmla="*/ 823818 h 1361288"/>
              <a:gd name="connsiteX10" fmla="*/ 334092 w 762684"/>
              <a:gd name="connsiteY10" fmla="*/ 27275 h 1361288"/>
              <a:gd name="connsiteX11" fmla="*/ 381342 w 762684"/>
              <a:gd name="connsiteY11" fmla="*/ 34 h 1361288"/>
              <a:gd name="connsiteX0" fmla="*/ 381342 w 762684"/>
              <a:gd name="connsiteY0" fmla="*/ 269 h 1361523"/>
              <a:gd name="connsiteX1" fmla="*/ 425041 w 762684"/>
              <a:gd name="connsiteY1" fmla="*/ 27509 h 1361523"/>
              <a:gd name="connsiteX2" fmla="*/ 762684 w 762684"/>
              <a:gd name="connsiteY2" fmla="*/ 824053 h 1361523"/>
              <a:gd name="connsiteX3" fmla="*/ 459602 w 762684"/>
              <a:gd name="connsiteY3" fmla="*/ 824053 h 1361523"/>
              <a:gd name="connsiteX4" fmla="*/ 459601 w 762684"/>
              <a:gd name="connsiteY4" fmla="*/ 1283263 h 1361523"/>
              <a:gd name="connsiteX5" fmla="*/ 381341 w 762684"/>
              <a:gd name="connsiteY5" fmla="*/ 1361523 h 1361523"/>
              <a:gd name="connsiteX6" fmla="*/ 381342 w 762684"/>
              <a:gd name="connsiteY6" fmla="*/ 1361522 h 1361523"/>
              <a:gd name="connsiteX7" fmla="*/ 303082 w 762684"/>
              <a:gd name="connsiteY7" fmla="*/ 1283262 h 1361523"/>
              <a:gd name="connsiteX8" fmla="*/ 303082 w 762684"/>
              <a:gd name="connsiteY8" fmla="*/ 824053 h 1361523"/>
              <a:gd name="connsiteX9" fmla="*/ 0 w 762684"/>
              <a:gd name="connsiteY9" fmla="*/ 824053 h 1361523"/>
              <a:gd name="connsiteX10" fmla="*/ 334092 w 762684"/>
              <a:gd name="connsiteY10" fmla="*/ 27510 h 1361523"/>
              <a:gd name="connsiteX11" fmla="*/ 381342 w 762684"/>
              <a:gd name="connsiteY11" fmla="*/ 269 h 1361523"/>
              <a:gd name="connsiteX0" fmla="*/ 381342 w 762684"/>
              <a:gd name="connsiteY0" fmla="*/ 414 h 1361668"/>
              <a:gd name="connsiteX1" fmla="*/ 425041 w 762684"/>
              <a:gd name="connsiteY1" fmla="*/ 27654 h 1361668"/>
              <a:gd name="connsiteX2" fmla="*/ 762684 w 762684"/>
              <a:gd name="connsiteY2" fmla="*/ 824198 h 1361668"/>
              <a:gd name="connsiteX3" fmla="*/ 459602 w 762684"/>
              <a:gd name="connsiteY3" fmla="*/ 824198 h 1361668"/>
              <a:gd name="connsiteX4" fmla="*/ 459601 w 762684"/>
              <a:gd name="connsiteY4" fmla="*/ 1283408 h 1361668"/>
              <a:gd name="connsiteX5" fmla="*/ 381341 w 762684"/>
              <a:gd name="connsiteY5" fmla="*/ 1361668 h 1361668"/>
              <a:gd name="connsiteX6" fmla="*/ 381342 w 762684"/>
              <a:gd name="connsiteY6" fmla="*/ 1361667 h 1361668"/>
              <a:gd name="connsiteX7" fmla="*/ 303082 w 762684"/>
              <a:gd name="connsiteY7" fmla="*/ 1283407 h 1361668"/>
              <a:gd name="connsiteX8" fmla="*/ 303082 w 762684"/>
              <a:gd name="connsiteY8" fmla="*/ 824198 h 1361668"/>
              <a:gd name="connsiteX9" fmla="*/ 0 w 762684"/>
              <a:gd name="connsiteY9" fmla="*/ 824198 h 1361668"/>
              <a:gd name="connsiteX10" fmla="*/ 334092 w 762684"/>
              <a:gd name="connsiteY10" fmla="*/ 27655 h 1361668"/>
              <a:gd name="connsiteX11" fmla="*/ 381342 w 762684"/>
              <a:gd name="connsiteY11" fmla="*/ 414 h 1361668"/>
              <a:gd name="connsiteX0" fmla="*/ 381342 w 762684"/>
              <a:gd name="connsiteY0" fmla="*/ 414 h 1361668"/>
              <a:gd name="connsiteX1" fmla="*/ 425041 w 762684"/>
              <a:gd name="connsiteY1" fmla="*/ 27654 h 1361668"/>
              <a:gd name="connsiteX2" fmla="*/ 762684 w 762684"/>
              <a:gd name="connsiteY2" fmla="*/ 824198 h 1361668"/>
              <a:gd name="connsiteX3" fmla="*/ 459602 w 762684"/>
              <a:gd name="connsiteY3" fmla="*/ 824198 h 1361668"/>
              <a:gd name="connsiteX4" fmla="*/ 459601 w 762684"/>
              <a:gd name="connsiteY4" fmla="*/ 1283408 h 1361668"/>
              <a:gd name="connsiteX5" fmla="*/ 381341 w 762684"/>
              <a:gd name="connsiteY5" fmla="*/ 1361668 h 1361668"/>
              <a:gd name="connsiteX6" fmla="*/ 381342 w 762684"/>
              <a:gd name="connsiteY6" fmla="*/ 1361667 h 1361668"/>
              <a:gd name="connsiteX7" fmla="*/ 303082 w 762684"/>
              <a:gd name="connsiteY7" fmla="*/ 1283407 h 1361668"/>
              <a:gd name="connsiteX8" fmla="*/ 303082 w 762684"/>
              <a:gd name="connsiteY8" fmla="*/ 824198 h 1361668"/>
              <a:gd name="connsiteX9" fmla="*/ 0 w 762684"/>
              <a:gd name="connsiteY9" fmla="*/ 824198 h 1361668"/>
              <a:gd name="connsiteX10" fmla="*/ 334092 w 762684"/>
              <a:gd name="connsiteY10" fmla="*/ 27655 h 1361668"/>
              <a:gd name="connsiteX11" fmla="*/ 381342 w 762684"/>
              <a:gd name="connsiteY11" fmla="*/ 414 h 1361668"/>
              <a:gd name="connsiteX0" fmla="*/ 381342 w 762684"/>
              <a:gd name="connsiteY0" fmla="*/ 18 h 1361272"/>
              <a:gd name="connsiteX1" fmla="*/ 425041 w 762684"/>
              <a:gd name="connsiteY1" fmla="*/ 27258 h 1361272"/>
              <a:gd name="connsiteX2" fmla="*/ 762684 w 762684"/>
              <a:gd name="connsiteY2" fmla="*/ 823802 h 1361272"/>
              <a:gd name="connsiteX3" fmla="*/ 459602 w 762684"/>
              <a:gd name="connsiteY3" fmla="*/ 823802 h 1361272"/>
              <a:gd name="connsiteX4" fmla="*/ 459601 w 762684"/>
              <a:gd name="connsiteY4" fmla="*/ 1283012 h 1361272"/>
              <a:gd name="connsiteX5" fmla="*/ 381341 w 762684"/>
              <a:gd name="connsiteY5" fmla="*/ 1361272 h 1361272"/>
              <a:gd name="connsiteX6" fmla="*/ 381342 w 762684"/>
              <a:gd name="connsiteY6" fmla="*/ 1361271 h 1361272"/>
              <a:gd name="connsiteX7" fmla="*/ 303082 w 762684"/>
              <a:gd name="connsiteY7" fmla="*/ 1283011 h 1361272"/>
              <a:gd name="connsiteX8" fmla="*/ 303082 w 762684"/>
              <a:gd name="connsiteY8" fmla="*/ 823802 h 1361272"/>
              <a:gd name="connsiteX9" fmla="*/ 0 w 762684"/>
              <a:gd name="connsiteY9" fmla="*/ 823802 h 1361272"/>
              <a:gd name="connsiteX10" fmla="*/ 334092 w 762684"/>
              <a:gd name="connsiteY10" fmla="*/ 27259 h 1361272"/>
              <a:gd name="connsiteX11" fmla="*/ 381342 w 762684"/>
              <a:gd name="connsiteY11" fmla="*/ 18 h 1361272"/>
              <a:gd name="connsiteX0" fmla="*/ 381342 w 762684"/>
              <a:gd name="connsiteY0" fmla="*/ 0 h 1361254"/>
              <a:gd name="connsiteX1" fmla="*/ 425041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4092 w 762684"/>
              <a:gd name="connsiteY10" fmla="*/ 27241 h 1361254"/>
              <a:gd name="connsiteX11" fmla="*/ 381342 w 762684"/>
              <a:gd name="connsiteY11" fmla="*/ 0 h 1361254"/>
              <a:gd name="connsiteX0" fmla="*/ 381342 w 762684"/>
              <a:gd name="connsiteY0" fmla="*/ 0 h 1361254"/>
              <a:gd name="connsiteX1" fmla="*/ 426750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4092 w 762684"/>
              <a:gd name="connsiteY10" fmla="*/ 27241 h 1361254"/>
              <a:gd name="connsiteX11" fmla="*/ 381342 w 762684"/>
              <a:gd name="connsiteY11" fmla="*/ 0 h 136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62684" h="1361254">
                <a:moveTo>
                  <a:pt x="381342" y="0"/>
                </a:moveTo>
                <a:cubicBezTo>
                  <a:pt x="395908" y="1387"/>
                  <a:pt x="412184" y="3630"/>
                  <a:pt x="426750" y="27240"/>
                </a:cubicBezTo>
                <a:lnTo>
                  <a:pt x="762684" y="823784"/>
                </a:lnTo>
                <a:lnTo>
                  <a:pt x="459602" y="823784"/>
                </a:lnTo>
                <a:cubicBezTo>
                  <a:pt x="459602" y="976854"/>
                  <a:pt x="459601" y="1129924"/>
                  <a:pt x="459601" y="1282994"/>
                </a:cubicBezTo>
                <a:cubicBezTo>
                  <a:pt x="459601" y="1326216"/>
                  <a:pt x="424563" y="1361254"/>
                  <a:pt x="381341" y="1361254"/>
                </a:cubicBezTo>
                <a:lnTo>
                  <a:pt x="381342" y="1361253"/>
                </a:lnTo>
                <a:cubicBezTo>
                  <a:pt x="338120" y="1361253"/>
                  <a:pt x="303082" y="1326215"/>
                  <a:pt x="303082" y="1282993"/>
                </a:cubicBezTo>
                <a:lnTo>
                  <a:pt x="303082" y="823784"/>
                </a:lnTo>
                <a:lnTo>
                  <a:pt x="0" y="823784"/>
                </a:lnTo>
                <a:lnTo>
                  <a:pt x="334092" y="27241"/>
                </a:lnTo>
                <a:cubicBezTo>
                  <a:pt x="343005" y="9615"/>
                  <a:pt x="366447" y="533"/>
                  <a:pt x="381342" y="0"/>
                </a:cubicBezTo>
                <a:close/>
              </a:path>
            </a:pathLst>
          </a:custGeom>
          <a:solidFill>
            <a:schemeClr val="bg1"/>
          </a:solidFill>
          <a:ln w="9525">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chemeClr val="tx1"/>
              </a:solidFill>
            </a:endParaRPr>
          </a:p>
        </p:txBody>
      </p:sp>
      <p:sp>
        <p:nvSpPr>
          <p:cNvPr id="66" name="Freeform 10"/>
          <p:cNvSpPr>
            <a:spLocks noChangeAspect="1"/>
          </p:cNvSpPr>
          <p:nvPr userDrawn="1"/>
        </p:nvSpPr>
        <p:spPr>
          <a:xfrm rot="19800000">
            <a:off x="4416414" y="2138150"/>
            <a:ext cx="69672" cy="124351"/>
          </a:xfrm>
          <a:custGeom>
            <a:avLst/>
            <a:gdLst>
              <a:gd name="connsiteX0" fmla="*/ 381342 w 762684"/>
              <a:gd name="connsiteY0" fmla="*/ 0 h 1361254"/>
              <a:gd name="connsiteX1" fmla="*/ 762684 w 762684"/>
              <a:gd name="connsiteY1" fmla="*/ 823784 h 1361254"/>
              <a:gd name="connsiteX2" fmla="*/ 459602 w 762684"/>
              <a:gd name="connsiteY2" fmla="*/ 823784 h 1361254"/>
              <a:gd name="connsiteX3" fmla="*/ 459601 w 762684"/>
              <a:gd name="connsiteY3" fmla="*/ 1282994 h 1361254"/>
              <a:gd name="connsiteX4" fmla="*/ 381341 w 762684"/>
              <a:gd name="connsiteY4" fmla="*/ 1361254 h 1361254"/>
              <a:gd name="connsiteX5" fmla="*/ 381342 w 762684"/>
              <a:gd name="connsiteY5" fmla="*/ 1361253 h 1361254"/>
              <a:gd name="connsiteX6" fmla="*/ 303082 w 762684"/>
              <a:gd name="connsiteY6" fmla="*/ 1282993 h 1361254"/>
              <a:gd name="connsiteX7" fmla="*/ 303082 w 762684"/>
              <a:gd name="connsiteY7" fmla="*/ 823784 h 1361254"/>
              <a:gd name="connsiteX8" fmla="*/ 0 w 762684"/>
              <a:gd name="connsiteY8" fmla="*/ 823784 h 1361254"/>
              <a:gd name="connsiteX0" fmla="*/ 381342 w 762684"/>
              <a:gd name="connsiteY0" fmla="*/ 0 h 1361254"/>
              <a:gd name="connsiteX1" fmla="*/ 425041 w 762684"/>
              <a:gd name="connsiteY1" fmla="*/ 100982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81342 w 762684"/>
              <a:gd name="connsiteY10" fmla="*/ 0 h 1361254"/>
              <a:gd name="connsiteX0" fmla="*/ 381342 w 762684"/>
              <a:gd name="connsiteY0" fmla="*/ 0 h 1361254"/>
              <a:gd name="connsiteX1" fmla="*/ 425041 w 762684"/>
              <a:gd name="connsiteY1" fmla="*/ 100982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16886 w 762684"/>
              <a:gd name="connsiteY10" fmla="*/ 123104 h 1361254"/>
              <a:gd name="connsiteX11" fmla="*/ 381342 w 762684"/>
              <a:gd name="connsiteY11" fmla="*/ 0 h 1361254"/>
              <a:gd name="connsiteX0" fmla="*/ 381342 w 762684"/>
              <a:gd name="connsiteY0" fmla="*/ 0 h 1361254"/>
              <a:gd name="connsiteX1" fmla="*/ 425041 w 762684"/>
              <a:gd name="connsiteY1" fmla="*/ 100982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6550 w 762684"/>
              <a:gd name="connsiteY10" fmla="*/ 91149 h 1361254"/>
              <a:gd name="connsiteX11" fmla="*/ 381342 w 762684"/>
              <a:gd name="connsiteY11" fmla="*/ 0 h 1361254"/>
              <a:gd name="connsiteX0" fmla="*/ 381342 w 762684"/>
              <a:gd name="connsiteY0" fmla="*/ 0 h 1361254"/>
              <a:gd name="connsiteX1" fmla="*/ 425041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6550 w 762684"/>
              <a:gd name="connsiteY10" fmla="*/ 91149 h 1361254"/>
              <a:gd name="connsiteX11" fmla="*/ 381342 w 762684"/>
              <a:gd name="connsiteY11" fmla="*/ 0 h 1361254"/>
              <a:gd name="connsiteX0" fmla="*/ 381342 w 762684"/>
              <a:gd name="connsiteY0" fmla="*/ 0 h 1361254"/>
              <a:gd name="connsiteX1" fmla="*/ 425041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4092 w 762684"/>
              <a:gd name="connsiteY10" fmla="*/ 19866 h 1361254"/>
              <a:gd name="connsiteX11" fmla="*/ 381342 w 762684"/>
              <a:gd name="connsiteY11" fmla="*/ 0 h 1361254"/>
              <a:gd name="connsiteX0" fmla="*/ 381342 w 762684"/>
              <a:gd name="connsiteY0" fmla="*/ 0 h 1361254"/>
              <a:gd name="connsiteX1" fmla="*/ 425041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48840 w 762684"/>
              <a:gd name="connsiteY10" fmla="*/ 27241 h 1361254"/>
              <a:gd name="connsiteX11" fmla="*/ 381342 w 762684"/>
              <a:gd name="connsiteY11" fmla="*/ 0 h 1361254"/>
              <a:gd name="connsiteX0" fmla="*/ 381342 w 762684"/>
              <a:gd name="connsiteY0" fmla="*/ 0 h 1361254"/>
              <a:gd name="connsiteX1" fmla="*/ 425041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4092 w 762684"/>
              <a:gd name="connsiteY10" fmla="*/ 27241 h 1361254"/>
              <a:gd name="connsiteX11" fmla="*/ 381342 w 762684"/>
              <a:gd name="connsiteY11" fmla="*/ 0 h 1361254"/>
              <a:gd name="connsiteX0" fmla="*/ 381342 w 762684"/>
              <a:gd name="connsiteY0" fmla="*/ 0 h 1361254"/>
              <a:gd name="connsiteX1" fmla="*/ 425041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4092 w 762684"/>
              <a:gd name="connsiteY10" fmla="*/ 27241 h 1361254"/>
              <a:gd name="connsiteX11" fmla="*/ 381342 w 762684"/>
              <a:gd name="connsiteY11" fmla="*/ 0 h 1361254"/>
              <a:gd name="connsiteX0" fmla="*/ 381342 w 762684"/>
              <a:gd name="connsiteY0" fmla="*/ 34 h 1361288"/>
              <a:gd name="connsiteX1" fmla="*/ 425041 w 762684"/>
              <a:gd name="connsiteY1" fmla="*/ 27274 h 1361288"/>
              <a:gd name="connsiteX2" fmla="*/ 762684 w 762684"/>
              <a:gd name="connsiteY2" fmla="*/ 823818 h 1361288"/>
              <a:gd name="connsiteX3" fmla="*/ 459602 w 762684"/>
              <a:gd name="connsiteY3" fmla="*/ 823818 h 1361288"/>
              <a:gd name="connsiteX4" fmla="*/ 459601 w 762684"/>
              <a:gd name="connsiteY4" fmla="*/ 1283028 h 1361288"/>
              <a:gd name="connsiteX5" fmla="*/ 381341 w 762684"/>
              <a:gd name="connsiteY5" fmla="*/ 1361288 h 1361288"/>
              <a:gd name="connsiteX6" fmla="*/ 381342 w 762684"/>
              <a:gd name="connsiteY6" fmla="*/ 1361287 h 1361288"/>
              <a:gd name="connsiteX7" fmla="*/ 303082 w 762684"/>
              <a:gd name="connsiteY7" fmla="*/ 1283027 h 1361288"/>
              <a:gd name="connsiteX8" fmla="*/ 303082 w 762684"/>
              <a:gd name="connsiteY8" fmla="*/ 823818 h 1361288"/>
              <a:gd name="connsiteX9" fmla="*/ 0 w 762684"/>
              <a:gd name="connsiteY9" fmla="*/ 823818 h 1361288"/>
              <a:gd name="connsiteX10" fmla="*/ 334092 w 762684"/>
              <a:gd name="connsiteY10" fmla="*/ 27275 h 1361288"/>
              <a:gd name="connsiteX11" fmla="*/ 381342 w 762684"/>
              <a:gd name="connsiteY11" fmla="*/ 34 h 1361288"/>
              <a:gd name="connsiteX0" fmla="*/ 381342 w 762684"/>
              <a:gd name="connsiteY0" fmla="*/ 269 h 1361523"/>
              <a:gd name="connsiteX1" fmla="*/ 425041 w 762684"/>
              <a:gd name="connsiteY1" fmla="*/ 27509 h 1361523"/>
              <a:gd name="connsiteX2" fmla="*/ 762684 w 762684"/>
              <a:gd name="connsiteY2" fmla="*/ 824053 h 1361523"/>
              <a:gd name="connsiteX3" fmla="*/ 459602 w 762684"/>
              <a:gd name="connsiteY3" fmla="*/ 824053 h 1361523"/>
              <a:gd name="connsiteX4" fmla="*/ 459601 w 762684"/>
              <a:gd name="connsiteY4" fmla="*/ 1283263 h 1361523"/>
              <a:gd name="connsiteX5" fmla="*/ 381341 w 762684"/>
              <a:gd name="connsiteY5" fmla="*/ 1361523 h 1361523"/>
              <a:gd name="connsiteX6" fmla="*/ 381342 w 762684"/>
              <a:gd name="connsiteY6" fmla="*/ 1361522 h 1361523"/>
              <a:gd name="connsiteX7" fmla="*/ 303082 w 762684"/>
              <a:gd name="connsiteY7" fmla="*/ 1283262 h 1361523"/>
              <a:gd name="connsiteX8" fmla="*/ 303082 w 762684"/>
              <a:gd name="connsiteY8" fmla="*/ 824053 h 1361523"/>
              <a:gd name="connsiteX9" fmla="*/ 0 w 762684"/>
              <a:gd name="connsiteY9" fmla="*/ 824053 h 1361523"/>
              <a:gd name="connsiteX10" fmla="*/ 334092 w 762684"/>
              <a:gd name="connsiteY10" fmla="*/ 27510 h 1361523"/>
              <a:gd name="connsiteX11" fmla="*/ 381342 w 762684"/>
              <a:gd name="connsiteY11" fmla="*/ 269 h 1361523"/>
              <a:gd name="connsiteX0" fmla="*/ 381342 w 762684"/>
              <a:gd name="connsiteY0" fmla="*/ 414 h 1361668"/>
              <a:gd name="connsiteX1" fmla="*/ 425041 w 762684"/>
              <a:gd name="connsiteY1" fmla="*/ 27654 h 1361668"/>
              <a:gd name="connsiteX2" fmla="*/ 762684 w 762684"/>
              <a:gd name="connsiteY2" fmla="*/ 824198 h 1361668"/>
              <a:gd name="connsiteX3" fmla="*/ 459602 w 762684"/>
              <a:gd name="connsiteY3" fmla="*/ 824198 h 1361668"/>
              <a:gd name="connsiteX4" fmla="*/ 459601 w 762684"/>
              <a:gd name="connsiteY4" fmla="*/ 1283408 h 1361668"/>
              <a:gd name="connsiteX5" fmla="*/ 381341 w 762684"/>
              <a:gd name="connsiteY5" fmla="*/ 1361668 h 1361668"/>
              <a:gd name="connsiteX6" fmla="*/ 381342 w 762684"/>
              <a:gd name="connsiteY6" fmla="*/ 1361667 h 1361668"/>
              <a:gd name="connsiteX7" fmla="*/ 303082 w 762684"/>
              <a:gd name="connsiteY7" fmla="*/ 1283407 h 1361668"/>
              <a:gd name="connsiteX8" fmla="*/ 303082 w 762684"/>
              <a:gd name="connsiteY8" fmla="*/ 824198 h 1361668"/>
              <a:gd name="connsiteX9" fmla="*/ 0 w 762684"/>
              <a:gd name="connsiteY9" fmla="*/ 824198 h 1361668"/>
              <a:gd name="connsiteX10" fmla="*/ 334092 w 762684"/>
              <a:gd name="connsiteY10" fmla="*/ 27655 h 1361668"/>
              <a:gd name="connsiteX11" fmla="*/ 381342 w 762684"/>
              <a:gd name="connsiteY11" fmla="*/ 414 h 1361668"/>
              <a:gd name="connsiteX0" fmla="*/ 381342 w 762684"/>
              <a:gd name="connsiteY0" fmla="*/ 414 h 1361668"/>
              <a:gd name="connsiteX1" fmla="*/ 425041 w 762684"/>
              <a:gd name="connsiteY1" fmla="*/ 27654 h 1361668"/>
              <a:gd name="connsiteX2" fmla="*/ 762684 w 762684"/>
              <a:gd name="connsiteY2" fmla="*/ 824198 h 1361668"/>
              <a:gd name="connsiteX3" fmla="*/ 459602 w 762684"/>
              <a:gd name="connsiteY3" fmla="*/ 824198 h 1361668"/>
              <a:gd name="connsiteX4" fmla="*/ 459601 w 762684"/>
              <a:gd name="connsiteY4" fmla="*/ 1283408 h 1361668"/>
              <a:gd name="connsiteX5" fmla="*/ 381341 w 762684"/>
              <a:gd name="connsiteY5" fmla="*/ 1361668 h 1361668"/>
              <a:gd name="connsiteX6" fmla="*/ 381342 w 762684"/>
              <a:gd name="connsiteY6" fmla="*/ 1361667 h 1361668"/>
              <a:gd name="connsiteX7" fmla="*/ 303082 w 762684"/>
              <a:gd name="connsiteY7" fmla="*/ 1283407 h 1361668"/>
              <a:gd name="connsiteX8" fmla="*/ 303082 w 762684"/>
              <a:gd name="connsiteY8" fmla="*/ 824198 h 1361668"/>
              <a:gd name="connsiteX9" fmla="*/ 0 w 762684"/>
              <a:gd name="connsiteY9" fmla="*/ 824198 h 1361668"/>
              <a:gd name="connsiteX10" fmla="*/ 334092 w 762684"/>
              <a:gd name="connsiteY10" fmla="*/ 27655 h 1361668"/>
              <a:gd name="connsiteX11" fmla="*/ 381342 w 762684"/>
              <a:gd name="connsiteY11" fmla="*/ 414 h 1361668"/>
              <a:gd name="connsiteX0" fmla="*/ 381342 w 762684"/>
              <a:gd name="connsiteY0" fmla="*/ 18 h 1361272"/>
              <a:gd name="connsiteX1" fmla="*/ 425041 w 762684"/>
              <a:gd name="connsiteY1" fmla="*/ 27258 h 1361272"/>
              <a:gd name="connsiteX2" fmla="*/ 762684 w 762684"/>
              <a:gd name="connsiteY2" fmla="*/ 823802 h 1361272"/>
              <a:gd name="connsiteX3" fmla="*/ 459602 w 762684"/>
              <a:gd name="connsiteY3" fmla="*/ 823802 h 1361272"/>
              <a:gd name="connsiteX4" fmla="*/ 459601 w 762684"/>
              <a:gd name="connsiteY4" fmla="*/ 1283012 h 1361272"/>
              <a:gd name="connsiteX5" fmla="*/ 381341 w 762684"/>
              <a:gd name="connsiteY5" fmla="*/ 1361272 h 1361272"/>
              <a:gd name="connsiteX6" fmla="*/ 381342 w 762684"/>
              <a:gd name="connsiteY6" fmla="*/ 1361271 h 1361272"/>
              <a:gd name="connsiteX7" fmla="*/ 303082 w 762684"/>
              <a:gd name="connsiteY7" fmla="*/ 1283011 h 1361272"/>
              <a:gd name="connsiteX8" fmla="*/ 303082 w 762684"/>
              <a:gd name="connsiteY8" fmla="*/ 823802 h 1361272"/>
              <a:gd name="connsiteX9" fmla="*/ 0 w 762684"/>
              <a:gd name="connsiteY9" fmla="*/ 823802 h 1361272"/>
              <a:gd name="connsiteX10" fmla="*/ 334092 w 762684"/>
              <a:gd name="connsiteY10" fmla="*/ 27259 h 1361272"/>
              <a:gd name="connsiteX11" fmla="*/ 381342 w 762684"/>
              <a:gd name="connsiteY11" fmla="*/ 18 h 1361272"/>
              <a:gd name="connsiteX0" fmla="*/ 381342 w 762684"/>
              <a:gd name="connsiteY0" fmla="*/ 0 h 1361254"/>
              <a:gd name="connsiteX1" fmla="*/ 425041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4092 w 762684"/>
              <a:gd name="connsiteY10" fmla="*/ 27241 h 1361254"/>
              <a:gd name="connsiteX11" fmla="*/ 381342 w 762684"/>
              <a:gd name="connsiteY11" fmla="*/ 0 h 1361254"/>
              <a:gd name="connsiteX0" fmla="*/ 381342 w 762684"/>
              <a:gd name="connsiteY0" fmla="*/ 0 h 1361254"/>
              <a:gd name="connsiteX1" fmla="*/ 426750 w 762684"/>
              <a:gd name="connsiteY1" fmla="*/ 27240 h 1361254"/>
              <a:gd name="connsiteX2" fmla="*/ 762684 w 762684"/>
              <a:gd name="connsiteY2" fmla="*/ 823784 h 1361254"/>
              <a:gd name="connsiteX3" fmla="*/ 459602 w 762684"/>
              <a:gd name="connsiteY3" fmla="*/ 823784 h 1361254"/>
              <a:gd name="connsiteX4" fmla="*/ 459601 w 762684"/>
              <a:gd name="connsiteY4" fmla="*/ 1282994 h 1361254"/>
              <a:gd name="connsiteX5" fmla="*/ 381341 w 762684"/>
              <a:gd name="connsiteY5" fmla="*/ 1361254 h 1361254"/>
              <a:gd name="connsiteX6" fmla="*/ 381342 w 762684"/>
              <a:gd name="connsiteY6" fmla="*/ 1361253 h 1361254"/>
              <a:gd name="connsiteX7" fmla="*/ 303082 w 762684"/>
              <a:gd name="connsiteY7" fmla="*/ 1282993 h 1361254"/>
              <a:gd name="connsiteX8" fmla="*/ 303082 w 762684"/>
              <a:gd name="connsiteY8" fmla="*/ 823784 h 1361254"/>
              <a:gd name="connsiteX9" fmla="*/ 0 w 762684"/>
              <a:gd name="connsiteY9" fmla="*/ 823784 h 1361254"/>
              <a:gd name="connsiteX10" fmla="*/ 334092 w 762684"/>
              <a:gd name="connsiteY10" fmla="*/ 27241 h 1361254"/>
              <a:gd name="connsiteX11" fmla="*/ 381342 w 762684"/>
              <a:gd name="connsiteY11" fmla="*/ 0 h 1361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62684" h="1361254">
                <a:moveTo>
                  <a:pt x="381342" y="0"/>
                </a:moveTo>
                <a:cubicBezTo>
                  <a:pt x="395908" y="1387"/>
                  <a:pt x="412184" y="3630"/>
                  <a:pt x="426750" y="27240"/>
                </a:cubicBezTo>
                <a:lnTo>
                  <a:pt x="762684" y="823784"/>
                </a:lnTo>
                <a:lnTo>
                  <a:pt x="459602" y="823784"/>
                </a:lnTo>
                <a:cubicBezTo>
                  <a:pt x="459602" y="976854"/>
                  <a:pt x="459601" y="1129924"/>
                  <a:pt x="459601" y="1282994"/>
                </a:cubicBezTo>
                <a:cubicBezTo>
                  <a:pt x="459601" y="1326216"/>
                  <a:pt x="424563" y="1361254"/>
                  <a:pt x="381341" y="1361254"/>
                </a:cubicBezTo>
                <a:lnTo>
                  <a:pt x="381342" y="1361253"/>
                </a:lnTo>
                <a:cubicBezTo>
                  <a:pt x="338120" y="1361253"/>
                  <a:pt x="303082" y="1326215"/>
                  <a:pt x="303082" y="1282993"/>
                </a:cubicBezTo>
                <a:lnTo>
                  <a:pt x="303082" y="823784"/>
                </a:lnTo>
                <a:lnTo>
                  <a:pt x="0" y="823784"/>
                </a:lnTo>
                <a:lnTo>
                  <a:pt x="334092" y="27241"/>
                </a:lnTo>
                <a:cubicBezTo>
                  <a:pt x="343005" y="9615"/>
                  <a:pt x="366447" y="533"/>
                  <a:pt x="381342" y="0"/>
                </a:cubicBezTo>
                <a:close/>
              </a:path>
            </a:pathLst>
          </a:custGeom>
          <a:solidFill>
            <a:schemeClr val="bg1"/>
          </a:solidFill>
          <a:ln w="9525">
            <a:solidFill>
              <a:schemeClr val="accent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chemeClr val="tx1"/>
              </a:solidFill>
            </a:endParaRPr>
          </a:p>
        </p:txBody>
      </p:sp>
    </p:spTree>
    <p:extLst>
      <p:ext uri="{BB962C8B-B14F-4D97-AF65-F5344CB8AC3E}">
        <p14:creationId xmlns:p14="http://schemas.microsoft.com/office/powerpoint/2010/main" val="27402793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Content and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noProof="0" smtClean="0"/>
              <a:t>Click to edit Master title style</a:t>
            </a:r>
            <a:endParaRPr lang="da-DK" noProof="0"/>
          </a:p>
        </p:txBody>
      </p:sp>
      <p:sp>
        <p:nvSpPr>
          <p:cNvPr id="3" name="Content Placeholder 2"/>
          <p:cNvSpPr>
            <a:spLocks noGrp="1"/>
          </p:cNvSpPr>
          <p:nvPr>
            <p:ph idx="1"/>
          </p:nvPr>
        </p:nvSpPr>
        <p:spPr>
          <a:xfrm>
            <a:off x="1390651" y="1374776"/>
            <a:ext cx="8769349" cy="1911349"/>
          </a:xfrm>
        </p:spPr>
        <p:txBody>
          <a:bodyPr/>
          <a:lstStyle/>
          <a:p>
            <a:pPr lvl="0"/>
            <a:r>
              <a:rPr lang="da-DK" noProof="0" smtClean="0"/>
              <a:t>Click to edit Master text styles</a:t>
            </a:r>
          </a:p>
          <a:p>
            <a:pPr lvl="1"/>
            <a:r>
              <a:rPr lang="da-DK" noProof="0" smtClean="0"/>
              <a:t>Second level</a:t>
            </a:r>
          </a:p>
          <a:p>
            <a:pPr lvl="2"/>
            <a:r>
              <a:rPr lang="da-DK" noProof="0" smtClean="0"/>
              <a:t>Third level</a:t>
            </a:r>
          </a:p>
          <a:p>
            <a:pPr lvl="3"/>
            <a:r>
              <a:rPr lang="da-DK" noProof="0" smtClean="0"/>
              <a:t>Fourth level</a:t>
            </a:r>
          </a:p>
          <a:p>
            <a:pPr lvl="4"/>
            <a:r>
              <a:rPr lang="da-DK" noProof="0" smtClean="0"/>
              <a:t>Fifth level</a:t>
            </a:r>
            <a:endParaRPr lang="da-DK" noProof="0"/>
          </a:p>
        </p:txBody>
      </p:sp>
      <p:sp>
        <p:nvSpPr>
          <p:cNvPr id="22" name="Picture Placeholder 21"/>
          <p:cNvSpPr>
            <a:spLocks noGrp="1"/>
          </p:cNvSpPr>
          <p:nvPr>
            <p:ph type="pic" sz="quarter" idx="13"/>
          </p:nvPr>
        </p:nvSpPr>
        <p:spPr>
          <a:xfrm>
            <a:off x="1392000" y="3358800"/>
            <a:ext cx="6432000" cy="2487600"/>
          </a:xfrm>
        </p:spPr>
        <p:txBody>
          <a:bodyPr/>
          <a:lstStyle/>
          <a:p>
            <a:endParaRPr lang="da-DK" noProof="0"/>
          </a:p>
        </p:txBody>
      </p:sp>
      <p:pic>
        <p:nvPicPr>
          <p:cNvPr id="23" name="Picture 14" descr="fke3b.jpg"/>
          <p:cNvPicPr>
            <a:picLocks noChangeAspect="1"/>
          </p:cNvPicPr>
          <p:nvPr userDrawn="1"/>
        </p:nvPicPr>
        <p:blipFill>
          <a:blip r:embed="rId2"/>
          <a:srcRect/>
          <a:stretch>
            <a:fillRect/>
          </a:stretch>
        </p:blipFill>
        <p:spPr bwMode="auto">
          <a:xfrm>
            <a:off x="-1873250" y="2708275"/>
            <a:ext cx="622300" cy="228600"/>
          </a:xfrm>
          <a:prstGeom prst="rect">
            <a:avLst/>
          </a:prstGeom>
          <a:noFill/>
          <a:ln w="9525">
            <a:noFill/>
            <a:miter lim="800000"/>
            <a:headEnd/>
            <a:tailEnd/>
          </a:ln>
        </p:spPr>
      </p:pic>
      <p:sp>
        <p:nvSpPr>
          <p:cNvPr id="24" name="TextBox 17"/>
          <p:cNvSpPr txBox="1"/>
          <p:nvPr userDrawn="1"/>
        </p:nvSpPr>
        <p:spPr>
          <a:xfrm>
            <a:off x="-1873251" y="1474788"/>
            <a:ext cx="1729317" cy="1862048"/>
          </a:xfrm>
          <a:prstGeom prst="rect">
            <a:avLst/>
          </a:prstGeom>
          <a:noFill/>
        </p:spPr>
        <p:txBody>
          <a:bodyPr lIns="0" tIns="0" rIns="0" bIns="0">
            <a:spAutoFit/>
          </a:bodyPr>
          <a:lstStyle/>
          <a:p>
            <a:r>
              <a:rPr lang="da-DK" sz="1100" noProof="0" smtClean="0">
                <a:solidFill>
                  <a:schemeClr val="bg1"/>
                </a:solidFill>
                <a:cs typeface="Arial" charset="0"/>
              </a:rPr>
              <a:t>Tekst starter uden punktopstilling</a:t>
            </a:r>
            <a:br>
              <a:rPr lang="da-DK" sz="1100" noProof="0" smtClean="0">
                <a:solidFill>
                  <a:schemeClr val="bg1"/>
                </a:solidFill>
                <a:cs typeface="Arial" charset="0"/>
              </a:rPr>
            </a:br>
            <a:endParaRPr lang="da-DK" sz="1100" noProof="0" smtClean="0">
              <a:solidFill>
                <a:schemeClr val="bg1"/>
              </a:solidFill>
              <a:cs typeface="Arial" charset="0"/>
            </a:endParaRPr>
          </a:p>
          <a:p>
            <a:r>
              <a:rPr lang="da-DK" sz="1100" noProof="0" smtClean="0">
                <a:solidFill>
                  <a:schemeClr val="bg1"/>
                </a:solidFill>
                <a:cs typeface="Arial" charset="0"/>
              </a:rPr>
              <a:t>For at få punkt-opstilling på teksten, brug forøg indrykning</a:t>
            </a:r>
          </a:p>
          <a:p>
            <a:endParaRPr lang="da-DK" sz="1100" noProof="0" smtClean="0">
              <a:solidFill>
                <a:schemeClr val="bg1"/>
              </a:solidFill>
              <a:cs typeface="Arial" charset="0"/>
            </a:endParaRPr>
          </a:p>
          <a:p>
            <a:endParaRPr lang="da-DK" sz="1100" noProof="0" smtClean="0">
              <a:solidFill>
                <a:schemeClr val="bg1"/>
              </a:solidFill>
              <a:cs typeface="Arial" charset="0"/>
            </a:endParaRPr>
          </a:p>
          <a:p>
            <a:r>
              <a:rPr lang="da-DK" sz="1100" noProof="0" smtClean="0">
                <a:solidFill>
                  <a:schemeClr val="bg1"/>
                </a:solidFill>
                <a:cs typeface="Arial" charset="0"/>
              </a:rPr>
              <a:t>For at få venstre-stillet tekst uden punktopstilling, brug formindsk indrykning</a:t>
            </a:r>
            <a:endParaRPr lang="da-DK" sz="1100" noProof="0">
              <a:solidFill>
                <a:schemeClr val="bg1"/>
              </a:solidFill>
              <a:cs typeface="Arial" charset="0"/>
            </a:endParaRPr>
          </a:p>
        </p:txBody>
      </p:sp>
      <p:sp>
        <p:nvSpPr>
          <p:cNvPr id="25" name="Line 37"/>
          <p:cNvSpPr>
            <a:spLocks noChangeShapeType="1"/>
          </p:cNvSpPr>
          <p:nvPr userDrawn="1"/>
        </p:nvSpPr>
        <p:spPr bwMode="auto">
          <a:xfrm>
            <a:off x="-1873251" y="1412875"/>
            <a:ext cx="1729317" cy="0"/>
          </a:xfrm>
          <a:prstGeom prst="line">
            <a:avLst/>
          </a:prstGeom>
          <a:noFill/>
          <a:ln w="12700">
            <a:solidFill>
              <a:schemeClr val="bg1"/>
            </a:solidFill>
            <a:round/>
            <a:headEnd/>
            <a:tailEnd/>
          </a:ln>
          <a:effectLst/>
        </p:spPr>
        <p:txBody>
          <a:bodyPr/>
          <a:lstStyle/>
          <a:p>
            <a:endParaRPr lang="da-DK" sz="1800" noProof="0"/>
          </a:p>
        </p:txBody>
      </p:sp>
      <p:sp>
        <p:nvSpPr>
          <p:cNvPr id="26" name="Text Box 38"/>
          <p:cNvSpPr txBox="1">
            <a:spLocks noChangeArrowheads="1"/>
          </p:cNvSpPr>
          <p:nvPr userDrawn="1"/>
        </p:nvSpPr>
        <p:spPr bwMode="auto">
          <a:xfrm>
            <a:off x="-1873251" y="827089"/>
            <a:ext cx="1729317" cy="168275"/>
          </a:xfrm>
          <a:prstGeom prst="rect">
            <a:avLst/>
          </a:prstGeom>
          <a:noFill/>
          <a:ln w="9525">
            <a:noFill/>
            <a:miter lim="800000"/>
            <a:headEnd/>
            <a:tailEnd/>
          </a:ln>
          <a:effectLst/>
        </p:spPr>
        <p:txBody>
          <a:bodyPr lIns="0" tIns="0" rIns="0" bIns="0">
            <a:spAutoFit/>
          </a:bodyPr>
          <a:lstStyle/>
          <a:p>
            <a:r>
              <a:rPr lang="da-DK" sz="1100" noProof="0" smtClean="0">
                <a:solidFill>
                  <a:schemeClr val="bg1"/>
                </a:solidFill>
              </a:rPr>
              <a:t>Overskrift her</a:t>
            </a:r>
            <a:endParaRPr lang="da-DK" sz="1100" noProof="0">
              <a:solidFill>
                <a:schemeClr val="bg1"/>
              </a:solidFill>
            </a:endParaRPr>
          </a:p>
        </p:txBody>
      </p:sp>
      <p:sp>
        <p:nvSpPr>
          <p:cNvPr id="27" name="Line 39"/>
          <p:cNvSpPr>
            <a:spLocks noChangeShapeType="1"/>
          </p:cNvSpPr>
          <p:nvPr userDrawn="1"/>
        </p:nvSpPr>
        <p:spPr bwMode="auto">
          <a:xfrm>
            <a:off x="-1873251" y="765175"/>
            <a:ext cx="1729317" cy="0"/>
          </a:xfrm>
          <a:prstGeom prst="line">
            <a:avLst/>
          </a:prstGeom>
          <a:noFill/>
          <a:ln w="12700">
            <a:solidFill>
              <a:schemeClr val="bg1"/>
            </a:solidFill>
            <a:round/>
            <a:headEnd/>
            <a:tailEnd/>
          </a:ln>
          <a:effectLst/>
        </p:spPr>
        <p:txBody>
          <a:bodyPr/>
          <a:lstStyle/>
          <a:p>
            <a:endParaRPr lang="da-DK" sz="1800" noProof="0"/>
          </a:p>
        </p:txBody>
      </p:sp>
      <p:pic>
        <p:nvPicPr>
          <p:cNvPr id="28" name="Picture 40"/>
          <p:cNvPicPr>
            <a:picLocks noChangeAspect="1" noChangeArrowheads="1"/>
          </p:cNvPicPr>
          <p:nvPr userDrawn="1"/>
        </p:nvPicPr>
        <p:blipFill>
          <a:blip r:embed="rId3"/>
          <a:srcRect/>
          <a:stretch>
            <a:fillRect/>
          </a:stretch>
        </p:blipFill>
        <p:spPr bwMode="auto">
          <a:xfrm>
            <a:off x="-1873250" y="3875088"/>
            <a:ext cx="673100" cy="257175"/>
          </a:xfrm>
          <a:prstGeom prst="rect">
            <a:avLst/>
          </a:prstGeom>
          <a:noFill/>
          <a:ln w="9525">
            <a:noFill/>
            <a:miter lim="800000"/>
            <a:headEnd/>
            <a:tailEnd/>
          </a:ln>
          <a:effectLst/>
        </p:spPr>
      </p:pic>
      <p:sp>
        <p:nvSpPr>
          <p:cNvPr id="29" name="Line 41"/>
          <p:cNvSpPr>
            <a:spLocks noChangeShapeType="1"/>
          </p:cNvSpPr>
          <p:nvPr userDrawn="1"/>
        </p:nvSpPr>
        <p:spPr bwMode="auto">
          <a:xfrm flipV="1">
            <a:off x="-1693333" y="4164013"/>
            <a:ext cx="0" cy="215900"/>
          </a:xfrm>
          <a:prstGeom prst="line">
            <a:avLst/>
          </a:prstGeom>
          <a:noFill/>
          <a:ln w="38100">
            <a:solidFill>
              <a:schemeClr val="bg1"/>
            </a:solidFill>
            <a:round/>
            <a:headEnd/>
            <a:tailEnd type="triangle" w="med" len="med"/>
          </a:ln>
          <a:effectLst/>
        </p:spPr>
        <p:txBody>
          <a:bodyPr/>
          <a:lstStyle/>
          <a:p>
            <a:endParaRPr lang="da-DK" sz="1800" noProof="0"/>
          </a:p>
        </p:txBody>
      </p:sp>
      <p:sp>
        <p:nvSpPr>
          <p:cNvPr id="30" name="Line 42"/>
          <p:cNvSpPr>
            <a:spLocks noChangeShapeType="1"/>
          </p:cNvSpPr>
          <p:nvPr userDrawn="1"/>
        </p:nvSpPr>
        <p:spPr bwMode="auto">
          <a:xfrm>
            <a:off x="-1488018" y="3875089"/>
            <a:ext cx="287867" cy="288925"/>
          </a:xfrm>
          <a:prstGeom prst="line">
            <a:avLst/>
          </a:prstGeom>
          <a:noFill/>
          <a:ln w="28575">
            <a:solidFill>
              <a:schemeClr val="tx1"/>
            </a:solidFill>
            <a:round/>
            <a:headEnd/>
            <a:tailEnd/>
          </a:ln>
          <a:effectLst/>
        </p:spPr>
        <p:txBody>
          <a:bodyPr/>
          <a:lstStyle/>
          <a:p>
            <a:endParaRPr lang="da-DK" sz="1800" noProof="0"/>
          </a:p>
        </p:txBody>
      </p:sp>
      <p:sp>
        <p:nvSpPr>
          <p:cNvPr id="31" name="Line 43"/>
          <p:cNvSpPr>
            <a:spLocks noChangeShapeType="1"/>
          </p:cNvSpPr>
          <p:nvPr userDrawn="1"/>
        </p:nvSpPr>
        <p:spPr bwMode="auto">
          <a:xfrm flipH="1">
            <a:off x="-1488018" y="3875089"/>
            <a:ext cx="287867" cy="288925"/>
          </a:xfrm>
          <a:prstGeom prst="line">
            <a:avLst/>
          </a:prstGeom>
          <a:noFill/>
          <a:ln w="28575">
            <a:solidFill>
              <a:schemeClr val="tx1"/>
            </a:solidFill>
            <a:round/>
            <a:headEnd/>
            <a:tailEnd/>
          </a:ln>
          <a:effectLst/>
        </p:spPr>
        <p:txBody>
          <a:bodyPr/>
          <a:lstStyle/>
          <a:p>
            <a:endParaRPr lang="da-DK" sz="1800" noProof="0"/>
          </a:p>
        </p:txBody>
      </p:sp>
      <p:sp>
        <p:nvSpPr>
          <p:cNvPr id="32" name="Line 44"/>
          <p:cNvSpPr>
            <a:spLocks noChangeShapeType="1"/>
          </p:cNvSpPr>
          <p:nvPr userDrawn="1"/>
        </p:nvSpPr>
        <p:spPr bwMode="auto">
          <a:xfrm>
            <a:off x="-1873251" y="2679701"/>
            <a:ext cx="287867" cy="288925"/>
          </a:xfrm>
          <a:prstGeom prst="line">
            <a:avLst/>
          </a:prstGeom>
          <a:noFill/>
          <a:ln w="28575">
            <a:solidFill>
              <a:schemeClr val="tx1"/>
            </a:solidFill>
            <a:round/>
            <a:headEnd/>
            <a:tailEnd/>
          </a:ln>
          <a:effectLst/>
        </p:spPr>
        <p:txBody>
          <a:bodyPr/>
          <a:lstStyle/>
          <a:p>
            <a:endParaRPr lang="da-DK" sz="1800" noProof="0"/>
          </a:p>
        </p:txBody>
      </p:sp>
      <p:sp>
        <p:nvSpPr>
          <p:cNvPr id="33" name="Line 45"/>
          <p:cNvSpPr>
            <a:spLocks noChangeShapeType="1"/>
          </p:cNvSpPr>
          <p:nvPr userDrawn="1"/>
        </p:nvSpPr>
        <p:spPr bwMode="auto">
          <a:xfrm flipH="1">
            <a:off x="-1873251" y="2679701"/>
            <a:ext cx="287867" cy="288925"/>
          </a:xfrm>
          <a:prstGeom prst="line">
            <a:avLst/>
          </a:prstGeom>
          <a:noFill/>
          <a:ln w="28575">
            <a:solidFill>
              <a:schemeClr val="tx1"/>
            </a:solidFill>
            <a:round/>
            <a:headEnd/>
            <a:tailEnd/>
          </a:ln>
          <a:effectLst/>
        </p:spPr>
        <p:txBody>
          <a:bodyPr/>
          <a:lstStyle/>
          <a:p>
            <a:endParaRPr lang="da-DK" sz="1800" noProof="0"/>
          </a:p>
        </p:txBody>
      </p:sp>
      <p:sp>
        <p:nvSpPr>
          <p:cNvPr id="34" name="Line 46"/>
          <p:cNvSpPr>
            <a:spLocks noChangeShapeType="1"/>
          </p:cNvSpPr>
          <p:nvPr userDrawn="1"/>
        </p:nvSpPr>
        <p:spPr bwMode="auto">
          <a:xfrm flipH="1">
            <a:off x="-1200151" y="2800350"/>
            <a:ext cx="287867" cy="0"/>
          </a:xfrm>
          <a:prstGeom prst="line">
            <a:avLst/>
          </a:prstGeom>
          <a:noFill/>
          <a:ln w="38100">
            <a:solidFill>
              <a:schemeClr val="bg1"/>
            </a:solidFill>
            <a:round/>
            <a:headEnd/>
            <a:tailEnd type="triangle" w="med" len="med"/>
          </a:ln>
          <a:effectLst/>
        </p:spPr>
        <p:txBody>
          <a:bodyPr/>
          <a:lstStyle/>
          <a:p>
            <a:endParaRPr lang="da-DK" sz="1800" noProof="0"/>
          </a:p>
        </p:txBody>
      </p:sp>
      <p:sp>
        <p:nvSpPr>
          <p:cNvPr id="36" name="Line 48"/>
          <p:cNvSpPr>
            <a:spLocks noChangeShapeType="1"/>
          </p:cNvSpPr>
          <p:nvPr userDrawn="1"/>
        </p:nvSpPr>
        <p:spPr bwMode="auto">
          <a:xfrm>
            <a:off x="-1873251" y="4676775"/>
            <a:ext cx="1729317" cy="0"/>
          </a:xfrm>
          <a:prstGeom prst="line">
            <a:avLst/>
          </a:prstGeom>
          <a:noFill/>
          <a:ln w="12700">
            <a:solidFill>
              <a:schemeClr val="bg1"/>
            </a:solidFill>
            <a:round/>
            <a:headEnd/>
            <a:tailEnd/>
          </a:ln>
          <a:effectLst/>
        </p:spPr>
        <p:txBody>
          <a:bodyPr/>
          <a:lstStyle/>
          <a:p>
            <a:endParaRPr lang="da-DK" sz="1800" noProof="0"/>
          </a:p>
        </p:txBody>
      </p:sp>
      <p:sp>
        <p:nvSpPr>
          <p:cNvPr id="37" name="Text Box 48"/>
          <p:cNvSpPr txBox="1">
            <a:spLocks noChangeArrowheads="1"/>
          </p:cNvSpPr>
          <p:nvPr userDrawn="1"/>
        </p:nvSpPr>
        <p:spPr bwMode="auto">
          <a:xfrm>
            <a:off x="-1873251" y="4722813"/>
            <a:ext cx="1873251" cy="1523494"/>
          </a:xfrm>
          <a:prstGeom prst="rect">
            <a:avLst/>
          </a:prstGeom>
          <a:noFill/>
          <a:ln w="9525">
            <a:noFill/>
            <a:miter lim="800000"/>
            <a:headEnd/>
            <a:tailEnd/>
          </a:ln>
          <a:effectLst/>
        </p:spPr>
        <p:txBody>
          <a:bodyPr lIns="0" tIns="0" rIns="0" bIns="0">
            <a:spAutoFit/>
          </a:bodyPr>
          <a:lstStyle/>
          <a:p>
            <a:r>
              <a:rPr lang="da-DK" sz="1100">
                <a:solidFill>
                  <a:schemeClr val="bg1"/>
                </a:solidFill>
              </a:rPr>
              <a:t>For at ændre ”Enhedens navn” og ”Sted og dato”:</a:t>
            </a:r>
          </a:p>
          <a:p>
            <a:endParaRPr lang="da-DK" sz="1100">
              <a:solidFill>
                <a:schemeClr val="bg1"/>
              </a:solidFill>
            </a:endParaRPr>
          </a:p>
          <a:p>
            <a:r>
              <a:rPr lang="da-DK" sz="1100">
                <a:solidFill>
                  <a:schemeClr val="bg1"/>
                </a:solidFill>
              </a:rPr>
              <a:t>Klik i menulinjen, </a:t>
            </a:r>
          </a:p>
          <a:p>
            <a:r>
              <a:rPr lang="da-DK" sz="1100">
                <a:solidFill>
                  <a:schemeClr val="bg1"/>
                </a:solidFill>
              </a:rPr>
              <a:t>vælg </a:t>
            </a:r>
            <a:r>
              <a:rPr lang="da-DK" sz="1100" smtClean="0">
                <a:solidFill>
                  <a:schemeClr val="bg1"/>
                </a:solidFill>
              </a:rPr>
              <a:t>”Indsæt” </a:t>
            </a:r>
            <a:r>
              <a:rPr lang="da-DK" sz="1100">
                <a:solidFill>
                  <a:schemeClr val="bg1"/>
                </a:solidFill>
              </a:rPr>
              <a:t>&gt; ”Sidehoved / Sidefod”.</a:t>
            </a:r>
          </a:p>
          <a:p>
            <a:r>
              <a:rPr lang="da-DK" sz="1100">
                <a:solidFill>
                  <a:schemeClr val="bg1"/>
                </a:solidFill>
              </a:rPr>
              <a:t>Indføj ”Sted og dato” i feltet for </a:t>
            </a:r>
            <a:r>
              <a:rPr lang="da-DK" sz="1100" smtClean="0">
                <a:solidFill>
                  <a:schemeClr val="bg1"/>
                </a:solidFill>
              </a:rPr>
              <a:t>dato </a:t>
            </a:r>
            <a:r>
              <a:rPr lang="da-DK" sz="1100">
                <a:solidFill>
                  <a:schemeClr val="bg1"/>
                </a:solidFill>
              </a:rPr>
              <a:t>og ”Enhedens navn” i Sidefod</a:t>
            </a:r>
          </a:p>
        </p:txBody>
      </p:sp>
      <p:sp>
        <p:nvSpPr>
          <p:cNvPr id="35" name="Date Placeholder 34"/>
          <p:cNvSpPr>
            <a:spLocks noGrp="1"/>
          </p:cNvSpPr>
          <p:nvPr>
            <p:ph type="dt" sz="half" idx="14"/>
          </p:nvPr>
        </p:nvSpPr>
        <p:spPr/>
        <p:txBody>
          <a:bodyPr/>
          <a:lstStyle/>
          <a:p>
            <a:r>
              <a:rPr lang="da-DK" noProof="0" smtClean="0"/>
              <a:t>Sted og dato</a:t>
            </a:r>
            <a:endParaRPr lang="da-DK" noProof="0"/>
          </a:p>
        </p:txBody>
      </p:sp>
      <p:sp>
        <p:nvSpPr>
          <p:cNvPr id="38" name="Slide Number Placeholder 37"/>
          <p:cNvSpPr>
            <a:spLocks noGrp="1"/>
          </p:cNvSpPr>
          <p:nvPr>
            <p:ph type="sldNum" sz="quarter" idx="15"/>
          </p:nvPr>
        </p:nvSpPr>
        <p:spPr/>
        <p:txBody>
          <a:bodyPr/>
          <a:lstStyle/>
          <a:p>
            <a:r>
              <a:rPr lang="da-DK" smtClean="0"/>
              <a:t>Dias </a:t>
            </a:r>
            <a:fld id="{C3CC35E3-D664-4E28-B78A-E4B8421FC00F}" type="slidenum">
              <a:rPr lang="da-DK" smtClean="0"/>
              <a:pPr/>
              <a:t>‹#›</a:t>
            </a:fld>
            <a:endParaRPr lang="da-DK"/>
          </a:p>
        </p:txBody>
      </p:sp>
      <p:sp>
        <p:nvSpPr>
          <p:cNvPr id="39" name="Footer Placeholder 38"/>
          <p:cNvSpPr>
            <a:spLocks noGrp="1"/>
          </p:cNvSpPr>
          <p:nvPr>
            <p:ph type="ftr" sz="quarter" idx="16"/>
          </p:nvPr>
        </p:nvSpPr>
        <p:spPr/>
        <p:txBody>
          <a:bodyPr/>
          <a:lstStyle/>
          <a:p>
            <a:r>
              <a:rPr lang="da-DK" smtClean="0"/>
              <a:t>Enhedens navn</a:t>
            </a:r>
            <a:endParaRPr lang="da-DK"/>
          </a:p>
        </p:txBody>
      </p:sp>
    </p:spTree>
    <p:extLst>
      <p:ext uri="{BB962C8B-B14F-4D97-AF65-F5344CB8AC3E}">
        <p14:creationId xmlns:p14="http://schemas.microsoft.com/office/powerpoint/2010/main" val="40005501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588965" y="620714"/>
            <a:ext cx="11012486" cy="865186"/>
          </a:xfrm>
          <a:prstGeom prst="rect">
            <a:avLst/>
          </a:prstGeom>
        </p:spPr>
        <p:txBody>
          <a:bodyPr vert="horz" lIns="0" tIns="0" rIns="0" bIns="0" rtlCol="0" anchor="t" anchorCtr="0">
            <a:noAutofit/>
          </a:bodyPr>
          <a:lstStyle/>
          <a:p>
            <a:r>
              <a:rPr lang="da-DK" dirty="0"/>
              <a:t>Klik for at redigere i master</a:t>
            </a:r>
          </a:p>
        </p:txBody>
      </p:sp>
      <p:sp>
        <p:nvSpPr>
          <p:cNvPr id="3" name="Pladsholder til tekst 2"/>
          <p:cNvSpPr>
            <a:spLocks noGrp="1"/>
          </p:cNvSpPr>
          <p:nvPr>
            <p:ph type="body" idx="1"/>
          </p:nvPr>
        </p:nvSpPr>
        <p:spPr>
          <a:xfrm>
            <a:off x="588964" y="1635125"/>
            <a:ext cx="11012487" cy="4675188"/>
          </a:xfrm>
          <a:prstGeom prst="rect">
            <a:avLst/>
          </a:prstGeom>
        </p:spPr>
        <p:txBody>
          <a:bodyPr vert="horz" lIns="0" tIns="0" rIns="0" bIns="0" rtlCol="0">
            <a:noAutofit/>
          </a:bodyPr>
          <a:lstStyle/>
          <a:p>
            <a:pPr lvl="0"/>
            <a:r>
              <a:rPr lang="da-DK" dirty="0"/>
              <a:t>Klik for at redigere i master</a:t>
            </a:r>
          </a:p>
          <a:p>
            <a:pPr lvl="1"/>
            <a:r>
              <a:rPr lang="da-DK" dirty="0"/>
              <a:t>Andet niveau</a:t>
            </a:r>
          </a:p>
          <a:p>
            <a:pPr lvl="2"/>
            <a:r>
              <a:rPr lang="da-DK" dirty="0"/>
              <a:t>Tredje niveau</a:t>
            </a:r>
          </a:p>
          <a:p>
            <a:pPr lvl="3"/>
            <a:r>
              <a:rPr lang="da-DK" dirty="0"/>
              <a:t>4</a:t>
            </a:r>
          </a:p>
          <a:p>
            <a:pPr lvl="4"/>
            <a:r>
              <a:rPr lang="da-DK" dirty="0"/>
              <a:t>5</a:t>
            </a:r>
          </a:p>
          <a:p>
            <a:pPr lvl="5"/>
            <a:r>
              <a:rPr lang="da-DK" dirty="0"/>
              <a:t>6</a:t>
            </a:r>
          </a:p>
          <a:p>
            <a:pPr lvl="6"/>
            <a:r>
              <a:rPr lang="da-DK" dirty="0"/>
              <a:t>7</a:t>
            </a:r>
          </a:p>
          <a:p>
            <a:pPr lvl="7"/>
            <a:r>
              <a:rPr lang="da-DK" dirty="0"/>
              <a:t>8</a:t>
            </a:r>
          </a:p>
          <a:p>
            <a:pPr lvl="8"/>
            <a:r>
              <a:rPr lang="da-DK" dirty="0"/>
              <a:t>9</a:t>
            </a:r>
          </a:p>
        </p:txBody>
      </p:sp>
      <p:sp>
        <p:nvSpPr>
          <p:cNvPr id="7" name="Rectangle 19"/>
          <p:cNvSpPr/>
          <p:nvPr userDrawn="1"/>
        </p:nvSpPr>
        <p:spPr>
          <a:xfrm>
            <a:off x="0" y="2"/>
            <a:ext cx="12192000" cy="332655"/>
          </a:xfrm>
          <a:prstGeom prst="rect">
            <a:avLst/>
          </a:prstGeom>
          <a:gradFill flip="none" rotWithShape="1">
            <a:gsLst>
              <a:gs pos="0">
                <a:schemeClr val="bg1"/>
              </a:gs>
              <a:gs pos="100000">
                <a:srgbClr val="EEEFEE">
                  <a:alpha val="93000"/>
                </a:srgbClr>
              </a:gs>
            </a:gsLst>
            <a:lin ang="5400000" scaled="0"/>
            <a:tileRect/>
          </a:gradFill>
          <a:ln w="381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dirty="0"/>
          </a:p>
        </p:txBody>
      </p:sp>
      <p:pic>
        <p:nvPicPr>
          <p:cNvPr id="8" name="Picture 7"/>
          <p:cNvPicPr>
            <a:picLocks noChangeAspect="1"/>
          </p:cNvPicPr>
          <p:nvPr userDrawn="1"/>
        </p:nvPicPr>
        <p:blipFill rotWithShape="1">
          <a:blip r:embed="rId25"/>
          <a:srcRect l="12043" t="11448" r="17199" b="13844"/>
          <a:stretch/>
        </p:blipFill>
        <p:spPr>
          <a:xfrm>
            <a:off x="335534" y="63578"/>
            <a:ext cx="166516" cy="211296"/>
          </a:xfrm>
          <a:prstGeom prst="rect">
            <a:avLst/>
          </a:prstGeom>
        </p:spPr>
      </p:pic>
      <p:pic>
        <p:nvPicPr>
          <p:cNvPr id="9" name="Picture 27"/>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554698" y="96467"/>
            <a:ext cx="2346641" cy="159521"/>
          </a:xfrm>
          <a:prstGeom prst="rect">
            <a:avLst/>
          </a:prstGeom>
        </p:spPr>
      </p:pic>
      <p:sp>
        <p:nvSpPr>
          <p:cNvPr id="5" name="Pladsholder til sidefod 4"/>
          <p:cNvSpPr>
            <a:spLocks noGrp="1"/>
          </p:cNvSpPr>
          <p:nvPr>
            <p:ph type="ftr" sz="quarter" idx="3"/>
          </p:nvPr>
        </p:nvSpPr>
        <p:spPr>
          <a:xfrm>
            <a:off x="3236495" y="85745"/>
            <a:ext cx="6981162" cy="176797"/>
          </a:xfrm>
          <a:prstGeom prst="rect">
            <a:avLst/>
          </a:prstGeom>
        </p:spPr>
        <p:txBody>
          <a:bodyPr vert="horz" lIns="0" tIns="0" rIns="0" bIns="0" rtlCol="0" anchor="b" anchorCtr="0"/>
          <a:lstStyle>
            <a:lvl1pPr algn="r">
              <a:defRPr sz="1000">
                <a:solidFill>
                  <a:srgbClr val="333333"/>
                </a:solidFill>
              </a:defRPr>
            </a:lvl1pPr>
          </a:lstStyle>
          <a:p>
            <a:endParaRPr lang="da-DK" dirty="0"/>
          </a:p>
        </p:txBody>
      </p:sp>
      <p:sp>
        <p:nvSpPr>
          <p:cNvPr id="6" name="Pladsholder til slidenummer 5"/>
          <p:cNvSpPr>
            <a:spLocks noGrp="1"/>
          </p:cNvSpPr>
          <p:nvPr>
            <p:ph type="sldNum" sz="quarter" idx="4"/>
          </p:nvPr>
        </p:nvSpPr>
        <p:spPr>
          <a:xfrm>
            <a:off x="11219691" y="85745"/>
            <a:ext cx="381759" cy="176797"/>
          </a:xfrm>
          <a:prstGeom prst="rect">
            <a:avLst/>
          </a:prstGeom>
        </p:spPr>
        <p:txBody>
          <a:bodyPr vert="horz" lIns="0" tIns="0" rIns="0" bIns="0" rtlCol="0" anchor="b" anchorCtr="0"/>
          <a:lstStyle>
            <a:lvl1pPr algn="r">
              <a:defRPr sz="1000">
                <a:solidFill>
                  <a:srgbClr val="333333"/>
                </a:solidFill>
              </a:defRPr>
            </a:lvl1pPr>
          </a:lstStyle>
          <a:p>
            <a:fld id="{091A926C-488A-4E3E-9C21-57CAA120E114}" type="slidenum">
              <a:rPr lang="da-DK" smtClean="0"/>
              <a:pPr/>
              <a:t>‹#›</a:t>
            </a:fld>
            <a:endParaRPr lang="da-DK" dirty="0"/>
          </a:p>
        </p:txBody>
      </p:sp>
      <p:sp>
        <p:nvSpPr>
          <p:cNvPr id="4" name="Pladsholder til dato 3"/>
          <p:cNvSpPr>
            <a:spLocks noGrp="1"/>
          </p:cNvSpPr>
          <p:nvPr>
            <p:ph type="dt" sz="half" idx="2"/>
          </p:nvPr>
        </p:nvSpPr>
        <p:spPr>
          <a:xfrm>
            <a:off x="10329111" y="85745"/>
            <a:ext cx="814976" cy="176797"/>
          </a:xfrm>
          <a:prstGeom prst="rect">
            <a:avLst/>
          </a:prstGeom>
        </p:spPr>
        <p:txBody>
          <a:bodyPr vert="horz" lIns="0" tIns="0" rIns="0" bIns="0" rtlCol="0" anchor="b" anchorCtr="0"/>
          <a:lstStyle>
            <a:lvl1pPr algn="r">
              <a:defRPr sz="1000">
                <a:solidFill>
                  <a:srgbClr val="333333"/>
                </a:solidFill>
              </a:defRPr>
            </a:lvl1pPr>
          </a:lstStyle>
          <a:p>
            <a:fld id="{4276E65D-4FB3-40ED-B65A-20F69F4A226A}" type="datetime1">
              <a:rPr lang="da-DK" smtClean="0"/>
              <a:t>06-11-2019</a:t>
            </a:fld>
            <a:endParaRPr lang="da-DK" dirty="0"/>
          </a:p>
        </p:txBody>
      </p:sp>
    </p:spTree>
    <p:extLst>
      <p:ext uri="{BB962C8B-B14F-4D97-AF65-F5344CB8AC3E}">
        <p14:creationId xmlns:p14="http://schemas.microsoft.com/office/powerpoint/2010/main" val="1203620196"/>
      </p:ext>
    </p:extLst>
  </p:cSld>
  <p:clrMap bg1="lt1" tx1="dk1" bg2="lt2" tx2="dk2" accent1="accent1" accent2="accent2" accent3="accent3" accent4="accent4" accent5="accent5" accent6="accent6" hlink="hlink" folHlink="folHlink"/>
  <p:sldLayoutIdLst>
    <p:sldLayoutId id="2147483670" r:id="rId1"/>
    <p:sldLayoutId id="2147483674" r:id="rId2"/>
    <p:sldLayoutId id="2147483673" r:id="rId3"/>
    <p:sldLayoutId id="2147483671" r:id="rId4"/>
    <p:sldLayoutId id="2147483659" r:id="rId5"/>
    <p:sldLayoutId id="2147483672" r:id="rId6"/>
    <p:sldLayoutId id="2147483660" r:id="rId7"/>
    <p:sldLayoutId id="2147483662" r:id="rId8"/>
    <p:sldLayoutId id="2147483684" r:id="rId9"/>
    <p:sldLayoutId id="2147483685" r:id="rId10"/>
    <p:sldLayoutId id="2147483677" r:id="rId11"/>
    <p:sldLayoutId id="2147483675" r:id="rId12"/>
    <p:sldLayoutId id="2147483676" r:id="rId13"/>
    <p:sldLayoutId id="2147483678" r:id="rId14"/>
    <p:sldLayoutId id="2147483681" r:id="rId15"/>
    <p:sldLayoutId id="2147483682" r:id="rId16"/>
    <p:sldLayoutId id="2147483683" r:id="rId17"/>
    <p:sldLayoutId id="2147483687" r:id="rId18"/>
    <p:sldLayoutId id="2147483664" r:id="rId19"/>
    <p:sldLayoutId id="2147483665" r:id="rId20"/>
    <p:sldLayoutId id="2147483689" r:id="rId21"/>
    <p:sldLayoutId id="2147483688" r:id="rId22"/>
    <p:sldLayoutId id="2147483690" r:id="rId23"/>
  </p:sldLayoutIdLst>
  <p:hf hdr="0" ftr="0"/>
  <p:txStyles>
    <p:titleStyle>
      <a:lvl1pPr algn="l" defTabSz="914400" rtl="0" eaLnBrk="1" latinLnBrk="0" hangingPunct="1">
        <a:lnSpc>
          <a:spcPct val="100000"/>
        </a:lnSpc>
        <a:spcBef>
          <a:spcPct val="0"/>
        </a:spcBef>
        <a:buNone/>
        <a:defRPr sz="3000" kern="1200" spc="60" baseline="0">
          <a:solidFill>
            <a:schemeClr val="accent1"/>
          </a:solidFill>
          <a:latin typeface="+mj-lt"/>
          <a:ea typeface="+mj-ea"/>
          <a:cs typeface="+mj-cs"/>
        </a:defRPr>
      </a:lvl1pPr>
    </p:titleStyle>
    <p:bodyStyle>
      <a:lvl1pPr marL="361950" indent="-361950" algn="l" defTabSz="914400" rtl="0" eaLnBrk="1" latinLnBrk="0" hangingPunct="1">
        <a:lnSpc>
          <a:spcPct val="100000"/>
        </a:lnSpc>
        <a:spcBef>
          <a:spcPts val="1000"/>
        </a:spcBef>
        <a:buFont typeface="Arial" panose="020B0604020202020204" pitchFamily="34" charset="0"/>
        <a:buChar char="•"/>
        <a:defRPr lang="da-DK" sz="2400" kern="1200" spc="60" baseline="0" dirty="0" smtClean="0">
          <a:solidFill>
            <a:schemeClr val="tx1"/>
          </a:solidFill>
          <a:latin typeface="+mn-lt"/>
          <a:ea typeface="+mn-ea"/>
          <a:cs typeface="+mn-cs"/>
        </a:defRPr>
      </a:lvl1pPr>
      <a:lvl2pPr marL="719138" marR="0" indent="-358775"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lang="da-DK" sz="2000" kern="1200" spc="60" baseline="0" dirty="0" smtClean="0">
          <a:solidFill>
            <a:schemeClr val="tx1"/>
          </a:solidFill>
          <a:latin typeface="+mn-lt"/>
          <a:ea typeface="+mn-ea"/>
          <a:cs typeface="+mn-cs"/>
        </a:defRPr>
      </a:lvl2pPr>
      <a:lvl3pPr marL="1073150" indent="-354013" algn="l" defTabSz="914400" rtl="0" eaLnBrk="1" latinLnBrk="0" hangingPunct="1">
        <a:lnSpc>
          <a:spcPct val="90000"/>
        </a:lnSpc>
        <a:spcBef>
          <a:spcPts val="500"/>
        </a:spcBef>
        <a:buFont typeface="Arial" panose="020B0604020202020204" pitchFamily="34" charset="0"/>
        <a:buChar char="•"/>
        <a:defRPr lang="da-DK" sz="1800" kern="1200" baseline="0" dirty="0" smtClean="0">
          <a:solidFill>
            <a:schemeClr val="tx1"/>
          </a:solidFill>
          <a:latin typeface="+mn-lt"/>
          <a:ea typeface="+mn-ea"/>
          <a:cs typeface="+mn-cs"/>
        </a:defRPr>
      </a:lvl3pPr>
      <a:lvl4pPr marL="719138" indent="354013" algn="l" defTabSz="914400" rtl="0" eaLnBrk="1" latinLnBrk="0" hangingPunct="1">
        <a:lnSpc>
          <a:spcPct val="90000"/>
        </a:lnSpc>
        <a:spcBef>
          <a:spcPts val="500"/>
        </a:spcBef>
        <a:buFont typeface="Arial" panose="020B0604020202020204" pitchFamily="34" charset="0"/>
        <a:buChar char="•"/>
        <a:defRPr lang="da-DK" sz="1800" kern="1200" dirty="0" smtClean="0">
          <a:solidFill>
            <a:schemeClr val="tx1"/>
          </a:solidFill>
          <a:latin typeface="+mn-lt"/>
          <a:ea typeface="+mn-ea"/>
          <a:cs typeface="+mn-cs"/>
        </a:defRPr>
      </a:lvl4pPr>
      <a:lvl5pPr marL="719138" indent="354013" algn="l" defTabSz="914400" rtl="0" eaLnBrk="1" latinLnBrk="0" hangingPunct="1">
        <a:lnSpc>
          <a:spcPct val="100000"/>
        </a:lnSpc>
        <a:spcBef>
          <a:spcPts val="500"/>
        </a:spcBef>
        <a:buFont typeface="Arial" panose="020B0604020202020204" pitchFamily="34" charset="0"/>
        <a:buChar char="•"/>
        <a:defRPr lang="da-DK" sz="1800" kern="1200" spc="60" baseline="0" dirty="0" smtClean="0">
          <a:solidFill>
            <a:schemeClr val="tx1"/>
          </a:solidFill>
          <a:latin typeface="+mn-lt"/>
          <a:ea typeface="+mn-ea"/>
          <a:cs typeface="+mn-cs"/>
        </a:defRPr>
      </a:lvl5pPr>
      <a:lvl6pPr marL="719138" indent="354013" algn="l" defTabSz="914400" rtl="0" eaLnBrk="1" latinLnBrk="0" hangingPunct="1">
        <a:lnSpc>
          <a:spcPct val="90000"/>
        </a:lnSpc>
        <a:spcBef>
          <a:spcPts val="500"/>
        </a:spcBef>
        <a:buFont typeface="Arial" panose="020B0604020202020204" pitchFamily="34" charset="0"/>
        <a:buChar char="•"/>
        <a:defRPr lang="da-DK" sz="1800" kern="1200" dirty="0" smtClean="0">
          <a:solidFill>
            <a:schemeClr val="tx1"/>
          </a:solidFill>
          <a:latin typeface="+mn-lt"/>
          <a:ea typeface="+mn-ea"/>
          <a:cs typeface="+mn-cs"/>
        </a:defRPr>
      </a:lvl6pPr>
      <a:lvl7pPr marL="719138" indent="354013" algn="l" defTabSz="914400" rtl="0" eaLnBrk="1" latinLnBrk="0" hangingPunct="1">
        <a:lnSpc>
          <a:spcPct val="90000"/>
        </a:lnSpc>
        <a:spcBef>
          <a:spcPts val="500"/>
        </a:spcBef>
        <a:buFont typeface="Arial" panose="020B0604020202020204" pitchFamily="34" charset="0"/>
        <a:buChar char="•"/>
        <a:defRPr lang="da-DK" sz="1800" kern="1200" dirty="0" smtClean="0">
          <a:solidFill>
            <a:schemeClr val="tx1"/>
          </a:solidFill>
          <a:latin typeface="+mn-lt"/>
          <a:ea typeface="+mn-ea"/>
          <a:cs typeface="+mn-cs"/>
        </a:defRPr>
      </a:lvl7pPr>
      <a:lvl8pPr marL="719138" indent="354013" algn="l" defTabSz="914400" rtl="0" eaLnBrk="1" latinLnBrk="0" hangingPunct="1">
        <a:lnSpc>
          <a:spcPct val="90000"/>
        </a:lnSpc>
        <a:spcBef>
          <a:spcPts val="500"/>
        </a:spcBef>
        <a:buFont typeface="Arial" panose="020B0604020202020204" pitchFamily="34" charset="0"/>
        <a:buChar char="•"/>
        <a:defRPr lang="da-DK" sz="1800" kern="1200" dirty="0" smtClean="0">
          <a:solidFill>
            <a:schemeClr val="tx1"/>
          </a:solidFill>
          <a:latin typeface="+mn-lt"/>
          <a:ea typeface="+mn-ea"/>
          <a:cs typeface="+mn-cs"/>
        </a:defRPr>
      </a:lvl8pPr>
      <a:lvl9pPr marL="719138" indent="354013" algn="l" defTabSz="914400" rtl="0" eaLnBrk="1" latinLnBrk="0" hangingPunct="1">
        <a:lnSpc>
          <a:spcPct val="90000"/>
        </a:lnSpc>
        <a:spcBef>
          <a:spcPts val="500"/>
        </a:spcBef>
        <a:buFont typeface="Arial" panose="020B0604020202020204" pitchFamily="34" charset="0"/>
        <a:buChar char="•"/>
        <a:defRPr lang="da-DK" sz="1800" kern="1200" dirty="0" smtClean="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70" userDrawn="1">
          <p15:clr>
            <a:srgbClr val="F26B43"/>
          </p15:clr>
        </p15:guide>
        <p15:guide id="2" pos="7307" userDrawn="1">
          <p15:clr>
            <a:srgbClr val="F26B43"/>
          </p15:clr>
        </p15:guide>
        <p15:guide id="3" orient="horz" pos="391" userDrawn="1">
          <p15:clr>
            <a:srgbClr val="F26B43"/>
          </p15:clr>
        </p15:guide>
        <p15:guide id="4" orient="horz" pos="935" userDrawn="1">
          <p15:clr>
            <a:srgbClr val="F26B43"/>
          </p15:clr>
        </p15:guide>
        <p15:guide id="5" pos="371" userDrawn="1">
          <p15:clr>
            <a:srgbClr val="F26B43"/>
          </p15:clr>
        </p15:guide>
        <p15:guide id="6" pos="7308" userDrawn="1">
          <p15:clr>
            <a:srgbClr val="F26B43"/>
          </p15:clr>
        </p15:guide>
        <p15:guide id="7" orient="horz" pos="1026" userDrawn="1">
          <p15:clr>
            <a:srgbClr val="F26B43"/>
          </p15:clr>
        </p15:guide>
        <p15:guide id="8" orient="horz" pos="397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media.springernature.com/original/springer-static/image/art:10.1007/s10734-013-9660-6/MediaObjects/10734_2013_9660_Fig3_HTML.gif"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4.gi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da-DK" dirty="0"/>
          </a:p>
        </p:txBody>
      </p:sp>
      <p:sp>
        <p:nvSpPr>
          <p:cNvPr id="3" name="Subtitle 2"/>
          <p:cNvSpPr>
            <a:spLocks noGrp="1"/>
          </p:cNvSpPr>
          <p:nvPr>
            <p:ph type="subTitle" idx="1"/>
          </p:nvPr>
        </p:nvSpPr>
        <p:spPr/>
        <p:txBody>
          <a:bodyPr/>
          <a:lstStyle/>
          <a:p>
            <a:r>
              <a:rPr lang="da-DK" dirty="0" smtClean="0"/>
              <a:t>Erfaringer fra feltarbejde i det internationale klasseværelse</a:t>
            </a:r>
            <a:endParaRPr lang="da-DK" dirty="0"/>
          </a:p>
        </p:txBody>
      </p:sp>
      <p:sp>
        <p:nvSpPr>
          <p:cNvPr id="4" name="Text Placeholder 3"/>
          <p:cNvSpPr>
            <a:spLocks noGrp="1"/>
          </p:cNvSpPr>
          <p:nvPr>
            <p:ph type="body" sz="quarter" idx="13"/>
          </p:nvPr>
        </p:nvSpPr>
        <p:spPr/>
        <p:txBody>
          <a:bodyPr/>
          <a:lstStyle/>
          <a:p>
            <a:r>
              <a:rPr lang="da-DK" dirty="0" smtClean="0"/>
              <a:t>Camilla Falk Rønne Nissen</a:t>
            </a:r>
          </a:p>
          <a:p>
            <a:r>
              <a:rPr lang="da-DK" dirty="0" smtClean="0"/>
              <a:t>Institut for Naturfagenes Didaktik</a:t>
            </a:r>
            <a:endParaRPr lang="da-DK" dirty="0"/>
          </a:p>
        </p:txBody>
      </p:sp>
      <p:sp>
        <p:nvSpPr>
          <p:cNvPr id="8" name="Text Placeholder 7"/>
          <p:cNvSpPr>
            <a:spLocks noGrp="1"/>
          </p:cNvSpPr>
          <p:nvPr>
            <p:ph type="body" sz="quarter" idx="14"/>
          </p:nvPr>
        </p:nvSpPr>
        <p:spPr/>
        <p:txBody>
          <a:bodyPr/>
          <a:lstStyle/>
          <a:p>
            <a:r>
              <a:rPr lang="da-DK" dirty="0" smtClean="0"/>
              <a:t>Sprogpolitik i praksis – på Københavns Universitet</a:t>
            </a:r>
            <a:endParaRPr lang="da-DK" dirty="0"/>
          </a:p>
        </p:txBody>
      </p:sp>
    </p:spTree>
    <p:extLst>
      <p:ext uri="{BB962C8B-B14F-4D97-AF65-F5344CB8AC3E}">
        <p14:creationId xmlns:p14="http://schemas.microsoft.com/office/powerpoint/2010/main" val="263493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err="1" smtClean="0"/>
              <a:t>Internationalisering</a:t>
            </a:r>
            <a:r>
              <a:rPr lang="en-GB" dirty="0" smtClean="0"/>
              <a:t> </a:t>
            </a:r>
            <a:r>
              <a:rPr lang="en-GB" dirty="0" err="1" smtClean="0"/>
              <a:t>og</a:t>
            </a:r>
            <a:r>
              <a:rPr lang="en-GB" dirty="0" smtClean="0"/>
              <a:t> </a:t>
            </a:r>
            <a:r>
              <a:rPr lang="en-GB" dirty="0" err="1" smtClean="0"/>
              <a:t>sprogpolitik</a:t>
            </a:r>
            <a:r>
              <a:rPr lang="en-GB" dirty="0" smtClean="0"/>
              <a:t> </a:t>
            </a:r>
            <a:endParaRPr lang="en-GB" dirty="0"/>
          </a:p>
        </p:txBody>
      </p:sp>
      <p:sp>
        <p:nvSpPr>
          <p:cNvPr id="3" name="Pladsholder til indhold 2"/>
          <p:cNvSpPr>
            <a:spLocks noGrp="1"/>
          </p:cNvSpPr>
          <p:nvPr>
            <p:ph idx="1"/>
          </p:nvPr>
        </p:nvSpPr>
        <p:spPr>
          <a:xfrm>
            <a:off x="588965" y="1374776"/>
            <a:ext cx="9571035" cy="1911349"/>
          </a:xfrm>
        </p:spPr>
        <p:txBody>
          <a:bodyPr/>
          <a:lstStyle/>
          <a:p>
            <a:pPr marL="0" indent="0">
              <a:buNone/>
            </a:pPr>
            <a:r>
              <a:rPr lang="en-US" dirty="0" err="1" smtClean="0"/>
              <a:t>Universitetet</a:t>
            </a:r>
            <a:r>
              <a:rPr lang="en-US" dirty="0" smtClean="0"/>
              <a:t> </a:t>
            </a:r>
            <a:r>
              <a:rPr lang="en-US" dirty="0" err="1" smtClean="0"/>
              <a:t>har</a:t>
            </a:r>
            <a:r>
              <a:rPr lang="en-US" dirty="0" smtClean="0"/>
              <a:t> </a:t>
            </a:r>
            <a:r>
              <a:rPr lang="en-US" dirty="0" err="1" smtClean="0"/>
              <a:t>altid</a:t>
            </a:r>
            <a:r>
              <a:rPr lang="en-US" dirty="0" smtClean="0"/>
              <a:t> </a:t>
            </a:r>
            <a:r>
              <a:rPr lang="en-US" dirty="0" err="1" smtClean="0"/>
              <a:t>været</a:t>
            </a:r>
            <a:r>
              <a:rPr lang="en-US" dirty="0" smtClean="0"/>
              <a:t> </a:t>
            </a:r>
            <a:r>
              <a:rPr lang="en-US" dirty="0" err="1" smtClean="0"/>
              <a:t>internationalt</a:t>
            </a:r>
            <a:r>
              <a:rPr lang="en-US" dirty="0" smtClean="0"/>
              <a:t> (De Wit 2011; De Wit and Hunter 2015; Gregersen &amp; Josephson 2014)</a:t>
            </a:r>
          </a:p>
          <a:p>
            <a:pPr marL="0" indent="0">
              <a:buNone/>
            </a:pPr>
            <a:endParaRPr lang="en-US" dirty="0" smtClean="0">
              <a:sym typeface="Wingdings" panose="05000000000000000000" pitchFamily="2" charset="2"/>
            </a:endParaRPr>
          </a:p>
          <a:p>
            <a:pPr marL="457200" indent="-457200">
              <a:spcBef>
                <a:spcPts val="0"/>
              </a:spcBef>
              <a:buAutoNum type="arabicPeriod"/>
            </a:pPr>
            <a:r>
              <a:rPr lang="en-GB" dirty="0" err="1" smtClean="0">
                <a:sym typeface="Wingdings" panose="05000000000000000000" pitchFamily="2" charset="2"/>
              </a:rPr>
              <a:t>Internationalisering</a:t>
            </a:r>
            <a:r>
              <a:rPr lang="en-GB" dirty="0" smtClean="0">
                <a:sym typeface="Wingdings" panose="05000000000000000000" pitchFamily="2" charset="2"/>
              </a:rPr>
              <a:t> </a:t>
            </a:r>
            <a:r>
              <a:rPr lang="en-GB" dirty="0" err="1" smtClean="0">
                <a:sym typeface="Wingdings" panose="05000000000000000000" pitchFamily="2" charset="2"/>
              </a:rPr>
              <a:t>bliver</a:t>
            </a:r>
            <a:r>
              <a:rPr lang="en-GB" dirty="0" smtClean="0">
                <a:sym typeface="Wingdings" panose="05000000000000000000" pitchFamily="2" charset="2"/>
              </a:rPr>
              <a:t> </a:t>
            </a:r>
            <a:r>
              <a:rPr lang="en-GB" dirty="0" err="1" smtClean="0">
                <a:sym typeface="Wingdings" panose="05000000000000000000" pitchFamily="2" charset="2"/>
              </a:rPr>
              <a:t>lig</a:t>
            </a:r>
            <a:r>
              <a:rPr lang="en-GB" dirty="0" smtClean="0">
                <a:sym typeface="Wingdings" panose="05000000000000000000" pitchFamily="2" charset="2"/>
              </a:rPr>
              <a:t> </a:t>
            </a:r>
            <a:r>
              <a:rPr lang="en-GB" dirty="0" err="1" smtClean="0">
                <a:sym typeface="Wingdings" panose="05000000000000000000" pitchFamily="2" charset="2"/>
              </a:rPr>
              <a:t>anglificering</a:t>
            </a:r>
            <a:r>
              <a:rPr lang="en-GB" dirty="0" smtClean="0">
                <a:sym typeface="Wingdings" panose="05000000000000000000" pitchFamily="2" charset="2"/>
              </a:rPr>
              <a:t>: </a:t>
            </a:r>
            <a:r>
              <a:rPr lang="en-GB" dirty="0" err="1" smtClean="0">
                <a:sym typeface="Wingdings" panose="05000000000000000000" pitchFamily="2" charset="2"/>
              </a:rPr>
              <a:t>En</a:t>
            </a:r>
            <a:r>
              <a:rPr lang="en-GB" dirty="0" smtClean="0">
                <a:sym typeface="Wingdings" panose="05000000000000000000" pitchFamily="2" charset="2"/>
              </a:rPr>
              <a:t> </a:t>
            </a:r>
            <a:r>
              <a:rPr lang="en-GB" dirty="0" err="1" smtClean="0">
                <a:sym typeface="Wingdings" panose="05000000000000000000" pitchFamily="2" charset="2"/>
              </a:rPr>
              <a:t>af</a:t>
            </a:r>
            <a:r>
              <a:rPr lang="en-GB" dirty="0" smtClean="0">
                <a:sym typeface="Wingdings" panose="05000000000000000000" pitchFamily="2" charset="2"/>
              </a:rPr>
              <a:t> de </a:t>
            </a:r>
            <a:r>
              <a:rPr lang="en-GB" dirty="0" err="1" smtClean="0">
                <a:sym typeface="Wingdings" panose="05000000000000000000" pitchFamily="2" charset="2"/>
              </a:rPr>
              <a:t>mest</a:t>
            </a:r>
            <a:r>
              <a:rPr lang="en-GB" dirty="0" smtClean="0">
                <a:sym typeface="Wingdings" panose="05000000000000000000" pitchFamily="2" charset="2"/>
              </a:rPr>
              <a:t> </a:t>
            </a:r>
            <a:r>
              <a:rPr lang="en-GB" dirty="0" err="1" smtClean="0">
                <a:sym typeface="Wingdings" panose="05000000000000000000" pitchFamily="2" charset="2"/>
              </a:rPr>
              <a:t>dominerende</a:t>
            </a:r>
            <a:r>
              <a:rPr lang="en-GB" dirty="0" smtClean="0">
                <a:sym typeface="Wingdings" panose="05000000000000000000" pitchFamily="2" charset="2"/>
              </a:rPr>
              <a:t> </a:t>
            </a:r>
            <a:r>
              <a:rPr lang="en-GB" dirty="0" err="1" smtClean="0">
                <a:sym typeface="Wingdings" panose="05000000000000000000" pitchFamily="2" charset="2"/>
              </a:rPr>
              <a:t>strategier</a:t>
            </a:r>
            <a:r>
              <a:rPr lang="en-GB" dirty="0" smtClean="0">
                <a:sym typeface="Wingdings" panose="05000000000000000000" pitchFamily="2" charset="2"/>
              </a:rPr>
              <a:t> bag </a:t>
            </a:r>
            <a:r>
              <a:rPr lang="en-GB" dirty="0" err="1" smtClean="0">
                <a:sym typeface="Wingdings" panose="05000000000000000000" pitchFamily="2" charset="2"/>
              </a:rPr>
              <a:t>internationalisering</a:t>
            </a:r>
            <a:r>
              <a:rPr lang="en-GB" dirty="0" smtClean="0">
                <a:sym typeface="Wingdings" panose="05000000000000000000" pitchFamily="2" charset="2"/>
              </a:rPr>
              <a:t> </a:t>
            </a:r>
            <a:r>
              <a:rPr lang="en-GB" dirty="0" err="1" smtClean="0">
                <a:sym typeface="Wingdings" panose="05000000000000000000" pitchFamily="2" charset="2"/>
              </a:rPr>
              <a:t>har</a:t>
            </a:r>
            <a:r>
              <a:rPr lang="en-GB" dirty="0" smtClean="0">
                <a:sym typeface="Wingdings" panose="05000000000000000000" pitchFamily="2" charset="2"/>
              </a:rPr>
              <a:t> </a:t>
            </a:r>
            <a:r>
              <a:rPr lang="en-GB" dirty="0" err="1" smtClean="0">
                <a:sym typeface="Wingdings" panose="05000000000000000000" pitchFamily="2" charset="2"/>
              </a:rPr>
              <a:t>været</a:t>
            </a:r>
            <a:r>
              <a:rPr lang="en-GB" dirty="0" smtClean="0">
                <a:sym typeface="Wingdings" panose="05000000000000000000" pitchFamily="2" charset="2"/>
              </a:rPr>
              <a:t> at </a:t>
            </a:r>
            <a:r>
              <a:rPr lang="en-GB" dirty="0" err="1" smtClean="0">
                <a:sym typeface="Wingdings" panose="05000000000000000000" pitchFamily="2" charset="2"/>
              </a:rPr>
              <a:t>udbyde</a:t>
            </a:r>
            <a:r>
              <a:rPr lang="en-GB" dirty="0" smtClean="0">
                <a:sym typeface="Wingdings" panose="05000000000000000000" pitchFamily="2" charset="2"/>
              </a:rPr>
              <a:t> </a:t>
            </a:r>
            <a:r>
              <a:rPr lang="en-GB" dirty="0" err="1" smtClean="0">
                <a:sym typeface="Wingdings" panose="05000000000000000000" pitchFamily="2" charset="2"/>
              </a:rPr>
              <a:t>kurser</a:t>
            </a:r>
            <a:r>
              <a:rPr lang="en-GB" dirty="0" smtClean="0">
                <a:sym typeface="Wingdings" panose="05000000000000000000" pitchFamily="2" charset="2"/>
              </a:rPr>
              <a:t> </a:t>
            </a:r>
            <a:r>
              <a:rPr lang="en-GB" dirty="0" err="1" smtClean="0">
                <a:sym typeface="Wingdings" panose="05000000000000000000" pitchFamily="2" charset="2"/>
              </a:rPr>
              <a:t>på</a:t>
            </a:r>
            <a:r>
              <a:rPr lang="en-GB" dirty="0" smtClean="0">
                <a:sym typeface="Wingdings" panose="05000000000000000000" pitchFamily="2" charset="2"/>
              </a:rPr>
              <a:t> </a:t>
            </a:r>
            <a:r>
              <a:rPr lang="en-GB" dirty="0" err="1" smtClean="0">
                <a:sym typeface="Wingdings" panose="05000000000000000000" pitchFamily="2" charset="2"/>
              </a:rPr>
              <a:t>engelsk</a:t>
            </a:r>
            <a:r>
              <a:rPr lang="en-GB" dirty="0" smtClean="0">
                <a:sym typeface="Wingdings" panose="05000000000000000000" pitchFamily="2" charset="2"/>
              </a:rPr>
              <a:t> </a:t>
            </a:r>
            <a:r>
              <a:rPr lang="en-US" dirty="0" smtClean="0"/>
              <a:t>(</a:t>
            </a:r>
            <a:r>
              <a:rPr lang="en-US" dirty="0" err="1" smtClean="0"/>
              <a:t>Ljosland</a:t>
            </a:r>
            <a:r>
              <a:rPr lang="en-US" dirty="0" smtClean="0"/>
              <a:t>, </a:t>
            </a:r>
            <a:r>
              <a:rPr lang="en-US" dirty="0"/>
              <a:t>2010</a:t>
            </a:r>
            <a:r>
              <a:rPr lang="en-US" dirty="0" smtClean="0"/>
              <a:t>).</a:t>
            </a:r>
          </a:p>
          <a:p>
            <a:pPr marL="457200" indent="-457200">
              <a:spcBef>
                <a:spcPts val="0"/>
              </a:spcBef>
              <a:buAutoNum type="arabicPeriod"/>
            </a:pPr>
            <a:endParaRPr lang="en-US" dirty="0"/>
          </a:p>
          <a:p>
            <a:pPr marL="457200" indent="-457200">
              <a:spcBef>
                <a:spcPts val="0"/>
              </a:spcBef>
              <a:buAutoNum type="arabicPeriod"/>
            </a:pPr>
            <a:r>
              <a:rPr lang="da-DK" dirty="0" smtClean="0"/>
              <a:t>At </a:t>
            </a:r>
            <a:r>
              <a:rPr lang="da-DK" dirty="0"/>
              <a:t>der er flere internationale studerende og </a:t>
            </a:r>
            <a:r>
              <a:rPr lang="da-DK" dirty="0" smtClean="0"/>
              <a:t>ansatte </a:t>
            </a:r>
            <a:r>
              <a:rPr lang="da-DK" dirty="0"/>
              <a:t>på </a:t>
            </a:r>
            <a:r>
              <a:rPr lang="da-DK" dirty="0" smtClean="0"/>
              <a:t>de nordiske </a:t>
            </a:r>
            <a:r>
              <a:rPr lang="da-DK" dirty="0"/>
              <a:t>universiteter nu end før. </a:t>
            </a:r>
            <a:endParaRPr lang="en-US" dirty="0"/>
          </a:p>
          <a:p>
            <a:pPr marL="0" indent="0">
              <a:buNone/>
            </a:pPr>
            <a:endParaRPr lang="en-US" dirty="0"/>
          </a:p>
          <a:p>
            <a:pPr marL="0" indent="0">
              <a:buNone/>
            </a:pPr>
            <a:endParaRPr lang="en-US" dirty="0"/>
          </a:p>
          <a:p>
            <a:pPr marL="0" indent="0">
              <a:buNone/>
            </a:pPr>
            <a:endParaRPr lang="en-US" dirty="0"/>
          </a:p>
          <a:p>
            <a:pPr>
              <a:buFont typeface="Wingdings" panose="05000000000000000000" pitchFamily="2" charset="2"/>
              <a:buChar char="à"/>
            </a:pPr>
            <a:endParaRPr lang="en-GB" dirty="0"/>
          </a:p>
          <a:p>
            <a:endParaRPr lang="en-GB" dirty="0">
              <a:sym typeface="Wingdings" panose="05000000000000000000" pitchFamily="2" charset="2"/>
            </a:endParaRPr>
          </a:p>
          <a:p>
            <a:endParaRPr lang="en-GB" dirty="0">
              <a:sym typeface="Wingdings" panose="05000000000000000000" pitchFamily="2" charset="2"/>
            </a:endParaRPr>
          </a:p>
          <a:p>
            <a:endParaRPr lang="en-GB" dirty="0"/>
          </a:p>
        </p:txBody>
      </p:sp>
      <p:sp>
        <p:nvSpPr>
          <p:cNvPr id="5" name="Pladsholder til dato 4"/>
          <p:cNvSpPr>
            <a:spLocks noGrp="1"/>
          </p:cNvSpPr>
          <p:nvPr>
            <p:ph type="dt" sz="half" idx="14"/>
          </p:nvPr>
        </p:nvSpPr>
        <p:spPr/>
        <p:txBody>
          <a:bodyPr/>
          <a:lstStyle/>
          <a:p>
            <a:r>
              <a:rPr lang="da-DK" noProof="0" smtClean="0"/>
              <a:t>Sted og dato</a:t>
            </a:r>
            <a:endParaRPr lang="da-DK" noProof="0"/>
          </a:p>
        </p:txBody>
      </p:sp>
      <p:sp>
        <p:nvSpPr>
          <p:cNvPr id="6" name="Pladsholder til slidenummer 5"/>
          <p:cNvSpPr>
            <a:spLocks noGrp="1"/>
          </p:cNvSpPr>
          <p:nvPr>
            <p:ph type="sldNum" sz="quarter" idx="15"/>
          </p:nvPr>
        </p:nvSpPr>
        <p:spPr/>
        <p:txBody>
          <a:bodyPr/>
          <a:lstStyle/>
          <a:p>
            <a:r>
              <a:rPr lang="da-DK" smtClean="0"/>
              <a:t>Dias </a:t>
            </a:r>
            <a:fld id="{C3CC35E3-D664-4E28-B78A-E4B8421FC00F}" type="slidenum">
              <a:rPr lang="da-DK" smtClean="0"/>
              <a:pPr/>
              <a:t>2</a:t>
            </a:fld>
            <a:endParaRPr lang="da-DK"/>
          </a:p>
        </p:txBody>
      </p:sp>
    </p:spTree>
    <p:extLst>
      <p:ext uri="{BB962C8B-B14F-4D97-AF65-F5344CB8AC3E}">
        <p14:creationId xmlns:p14="http://schemas.microsoft.com/office/powerpoint/2010/main" val="3377663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F</a:t>
            </a:r>
            <a:r>
              <a:rPr lang="en-GB" dirty="0" err="1" smtClean="0"/>
              <a:t>eltarbejde</a:t>
            </a:r>
            <a:r>
              <a:rPr lang="en-GB" dirty="0" smtClean="0"/>
              <a:t> </a:t>
            </a:r>
            <a:r>
              <a:rPr lang="en-GB" dirty="0" err="1" smtClean="0"/>
              <a:t>i</a:t>
            </a:r>
            <a:r>
              <a:rPr lang="en-GB" dirty="0" smtClean="0"/>
              <a:t> </a:t>
            </a:r>
            <a:r>
              <a:rPr lang="en-GB" dirty="0" err="1" smtClean="0"/>
              <a:t>det</a:t>
            </a:r>
            <a:r>
              <a:rPr lang="en-GB" dirty="0" smtClean="0"/>
              <a:t> </a:t>
            </a:r>
            <a:r>
              <a:rPr lang="en-GB" dirty="0" err="1" smtClean="0"/>
              <a:t>internationale</a:t>
            </a:r>
            <a:r>
              <a:rPr lang="en-GB" dirty="0" smtClean="0"/>
              <a:t> </a:t>
            </a:r>
            <a:r>
              <a:rPr lang="en-GB" dirty="0" err="1" smtClean="0"/>
              <a:t>klasseværelse</a:t>
            </a:r>
            <a:endParaRPr lang="en-GB" dirty="0"/>
          </a:p>
        </p:txBody>
      </p:sp>
      <p:sp>
        <p:nvSpPr>
          <p:cNvPr id="3" name="Content Placeholder 2"/>
          <p:cNvSpPr>
            <a:spLocks noGrp="1"/>
          </p:cNvSpPr>
          <p:nvPr>
            <p:ph idx="1"/>
          </p:nvPr>
        </p:nvSpPr>
        <p:spPr/>
        <p:txBody>
          <a:bodyPr/>
          <a:lstStyle/>
          <a:p>
            <a:pPr marL="0" indent="0">
              <a:buNone/>
            </a:pPr>
            <a:r>
              <a:rPr lang="en-GB" dirty="0" err="1" smtClean="0"/>
              <a:t>Interesse</a:t>
            </a:r>
            <a:r>
              <a:rPr lang="en-GB" dirty="0" smtClean="0"/>
              <a:t>: </a:t>
            </a:r>
            <a:r>
              <a:rPr lang="en-GB" dirty="0" err="1" smtClean="0"/>
              <a:t>Studerende</a:t>
            </a:r>
            <a:r>
              <a:rPr lang="en-GB" dirty="0" smtClean="0"/>
              <a:t> </a:t>
            </a:r>
            <a:r>
              <a:rPr lang="en-GB" dirty="0"/>
              <a:t>der </a:t>
            </a:r>
            <a:r>
              <a:rPr lang="en-GB" dirty="0" err="1" smtClean="0"/>
              <a:t>lærer</a:t>
            </a:r>
            <a:r>
              <a:rPr lang="en-GB" dirty="0" smtClean="0"/>
              <a:t> </a:t>
            </a:r>
            <a:r>
              <a:rPr lang="en-GB" b="1" dirty="0">
                <a:solidFill>
                  <a:schemeClr val="accent1"/>
                </a:solidFill>
              </a:rPr>
              <a:t>et fag </a:t>
            </a:r>
            <a:r>
              <a:rPr lang="en-GB" dirty="0" err="1" smtClean="0"/>
              <a:t>gennem</a:t>
            </a:r>
            <a:r>
              <a:rPr lang="en-GB" dirty="0" smtClean="0"/>
              <a:t> </a:t>
            </a:r>
          </a:p>
          <a:p>
            <a:pPr marL="0" indent="0">
              <a:buNone/>
            </a:pPr>
            <a:r>
              <a:rPr lang="en-GB" b="1" dirty="0" err="1" smtClean="0">
                <a:solidFill>
                  <a:schemeClr val="accent1"/>
                </a:solidFill>
              </a:rPr>
              <a:t>engelsk</a:t>
            </a:r>
            <a:r>
              <a:rPr lang="en-GB" b="1" dirty="0" smtClean="0">
                <a:solidFill>
                  <a:schemeClr val="accent1"/>
                </a:solidFill>
              </a:rPr>
              <a:t> </a:t>
            </a:r>
            <a:r>
              <a:rPr lang="en-GB" b="1" dirty="0" err="1">
                <a:solidFill>
                  <a:schemeClr val="accent1"/>
                </a:solidFill>
              </a:rPr>
              <a:t>som</a:t>
            </a:r>
            <a:r>
              <a:rPr lang="en-GB" b="1" dirty="0">
                <a:solidFill>
                  <a:schemeClr val="accent1"/>
                </a:solidFill>
              </a:rPr>
              <a:t> </a:t>
            </a:r>
            <a:r>
              <a:rPr lang="en-GB" b="1" dirty="0" err="1" smtClean="0">
                <a:solidFill>
                  <a:schemeClr val="accent1"/>
                </a:solidFill>
              </a:rPr>
              <a:t>undervisningssprog</a:t>
            </a:r>
            <a:r>
              <a:rPr lang="en-GB" dirty="0" smtClean="0"/>
              <a:t> </a:t>
            </a:r>
            <a:r>
              <a:rPr lang="en-GB" dirty="0" err="1" smtClean="0"/>
              <a:t>i</a:t>
            </a:r>
            <a:r>
              <a:rPr lang="en-GB" dirty="0" smtClean="0"/>
              <a:t> et </a:t>
            </a:r>
          </a:p>
          <a:p>
            <a:pPr marL="0" indent="0">
              <a:buNone/>
            </a:pPr>
            <a:r>
              <a:rPr lang="en-GB" dirty="0" err="1" smtClean="0"/>
              <a:t>såkaldt</a:t>
            </a:r>
            <a:r>
              <a:rPr lang="en-GB" b="1" dirty="0" smtClean="0">
                <a:solidFill>
                  <a:schemeClr val="accent1"/>
                </a:solidFill>
              </a:rPr>
              <a:t> “</a:t>
            </a:r>
            <a:r>
              <a:rPr lang="en-GB" b="1" dirty="0" err="1">
                <a:solidFill>
                  <a:schemeClr val="accent1"/>
                </a:solidFill>
              </a:rPr>
              <a:t>internationalt</a:t>
            </a:r>
            <a:r>
              <a:rPr lang="en-GB" b="1" dirty="0">
                <a:solidFill>
                  <a:schemeClr val="accent1"/>
                </a:solidFill>
              </a:rPr>
              <a:t> </a:t>
            </a:r>
            <a:r>
              <a:rPr lang="en-GB" b="1" dirty="0" err="1">
                <a:solidFill>
                  <a:schemeClr val="accent1"/>
                </a:solidFill>
              </a:rPr>
              <a:t>miljø</a:t>
            </a:r>
            <a:r>
              <a:rPr lang="en-GB" b="1" dirty="0" smtClean="0">
                <a:solidFill>
                  <a:schemeClr val="accent1"/>
                </a:solidFill>
              </a:rPr>
              <a:t>”</a:t>
            </a:r>
          </a:p>
          <a:p>
            <a:pPr marL="0" indent="0">
              <a:buNone/>
            </a:pPr>
            <a:endParaRPr lang="en-GB" b="1" dirty="0" smtClean="0">
              <a:solidFill>
                <a:schemeClr val="accent1"/>
              </a:solidFill>
            </a:endParaRPr>
          </a:p>
          <a:p>
            <a:pPr marL="0" indent="0">
              <a:buNone/>
            </a:pPr>
            <a:r>
              <a:rPr lang="en-GB" dirty="0" err="1" smtClean="0"/>
              <a:t>Sproglig</a:t>
            </a:r>
            <a:r>
              <a:rPr lang="en-GB" dirty="0" smtClean="0"/>
              <a:t> </a:t>
            </a:r>
            <a:r>
              <a:rPr lang="en-GB" dirty="0" err="1" smtClean="0"/>
              <a:t>etnografi</a:t>
            </a:r>
            <a:r>
              <a:rPr lang="en-GB" dirty="0" smtClean="0"/>
              <a:t>: </a:t>
            </a:r>
          </a:p>
          <a:p>
            <a:pPr marL="0" indent="0">
              <a:buNone/>
            </a:pPr>
            <a:r>
              <a:rPr lang="en-US" dirty="0" smtClean="0"/>
              <a:t>“</a:t>
            </a:r>
            <a:r>
              <a:rPr lang="en-US" dirty="0"/>
              <a:t>tying ethnography down and opening linguistics </a:t>
            </a:r>
            <a:r>
              <a:rPr lang="en-US" dirty="0" smtClean="0"/>
              <a:t>up”</a:t>
            </a:r>
          </a:p>
          <a:p>
            <a:pPr marL="0" indent="0">
              <a:buNone/>
            </a:pPr>
            <a:r>
              <a:rPr lang="en-US" dirty="0" smtClean="0"/>
              <a:t> </a:t>
            </a:r>
            <a:r>
              <a:rPr lang="en-US" dirty="0"/>
              <a:t>(</a:t>
            </a:r>
            <a:r>
              <a:rPr lang="en-US" dirty="0" err="1"/>
              <a:t>Rampton</a:t>
            </a:r>
            <a:r>
              <a:rPr lang="en-US" dirty="0"/>
              <a:t>, 2014</a:t>
            </a:r>
            <a:r>
              <a:rPr lang="en-US" dirty="0" smtClean="0"/>
              <a:t>)</a:t>
            </a:r>
          </a:p>
          <a:p>
            <a:pPr marL="0" indent="0">
              <a:buNone/>
            </a:pPr>
            <a:endParaRPr lang="en-US" dirty="0"/>
          </a:p>
          <a:p>
            <a:pPr marL="0" indent="0">
              <a:buNone/>
            </a:pPr>
            <a:r>
              <a:rPr lang="en-US" dirty="0" smtClean="0"/>
              <a:t>Interviews, </a:t>
            </a:r>
            <a:r>
              <a:rPr lang="en-US" dirty="0" err="1" smtClean="0"/>
              <a:t>lyd</a:t>
            </a:r>
            <a:r>
              <a:rPr lang="en-US" dirty="0" smtClean="0"/>
              <a:t>- </a:t>
            </a:r>
            <a:r>
              <a:rPr lang="en-US" dirty="0" err="1" smtClean="0"/>
              <a:t>og</a:t>
            </a:r>
            <a:r>
              <a:rPr lang="en-US" dirty="0" smtClean="0"/>
              <a:t> </a:t>
            </a:r>
            <a:r>
              <a:rPr lang="en-US" dirty="0" err="1" smtClean="0"/>
              <a:t>videooptagelser</a:t>
            </a:r>
            <a:r>
              <a:rPr lang="en-US" dirty="0" smtClean="0"/>
              <a:t>, </a:t>
            </a:r>
            <a:r>
              <a:rPr lang="en-US" dirty="0" err="1" smtClean="0"/>
              <a:t>feltnoter</a:t>
            </a:r>
            <a:r>
              <a:rPr lang="en-US" dirty="0" smtClean="0"/>
              <a:t>, </a:t>
            </a:r>
            <a:r>
              <a:rPr lang="en-US" dirty="0" err="1" smtClean="0"/>
              <a:t>facebook</a:t>
            </a:r>
            <a:r>
              <a:rPr lang="en-US" dirty="0" smtClean="0"/>
              <a:t> </a:t>
            </a:r>
            <a:r>
              <a:rPr lang="en-US" dirty="0" err="1" smtClean="0"/>
              <a:t>kommunikation</a:t>
            </a:r>
            <a:endParaRPr lang="en-GB" dirty="0"/>
          </a:p>
          <a:p>
            <a:pPr marL="0" indent="0">
              <a:buNone/>
            </a:pPr>
            <a:endParaRPr lang="en-GB" dirty="0"/>
          </a:p>
          <a:p>
            <a:pPr marL="0" indent="0">
              <a:buNone/>
            </a:pPr>
            <a:endParaRPr lang="en-GB" b="1" dirty="0">
              <a:solidFill>
                <a:schemeClr val="accent1"/>
              </a:solidFill>
            </a:endParaRPr>
          </a:p>
          <a:p>
            <a:pPr marL="0" indent="0">
              <a:buNone/>
            </a:pPr>
            <a:endParaRPr lang="en-GB" b="1" dirty="0">
              <a:solidFill>
                <a:schemeClr val="accent1"/>
              </a:solidFill>
            </a:endParaRPr>
          </a:p>
          <a:p>
            <a:pPr marL="0" indent="0">
              <a:buNone/>
            </a:pPr>
            <a:endParaRPr lang="en-GB" dirty="0"/>
          </a:p>
        </p:txBody>
      </p:sp>
      <p:sp>
        <p:nvSpPr>
          <p:cNvPr id="4" name="Date Placeholder 3"/>
          <p:cNvSpPr>
            <a:spLocks noGrp="1"/>
          </p:cNvSpPr>
          <p:nvPr>
            <p:ph type="dt" sz="half" idx="10"/>
          </p:nvPr>
        </p:nvSpPr>
        <p:spPr/>
        <p:txBody>
          <a:bodyPr/>
          <a:lstStyle/>
          <a:p>
            <a:fld id="{3C829339-1C74-4825-ADEB-BCD7E13EFC81}" type="datetime1">
              <a:rPr lang="da-DK" smtClean="0"/>
              <a:t>06-11-2019</a:t>
            </a:fld>
            <a:endParaRPr lang="da-DK" dirty="0"/>
          </a:p>
        </p:txBody>
      </p:sp>
      <p:sp>
        <p:nvSpPr>
          <p:cNvPr id="5" name="Slide Number Placeholder 4"/>
          <p:cNvSpPr>
            <a:spLocks noGrp="1"/>
          </p:cNvSpPr>
          <p:nvPr>
            <p:ph type="sldNum" sz="quarter" idx="12"/>
          </p:nvPr>
        </p:nvSpPr>
        <p:spPr/>
        <p:txBody>
          <a:bodyPr/>
          <a:lstStyle/>
          <a:p>
            <a:fld id="{091A926C-488A-4E3E-9C21-57CAA120E114}" type="slidenum">
              <a:rPr lang="da-DK" smtClean="0"/>
              <a:t>3</a:t>
            </a:fld>
            <a:endParaRPr lang="da-DK" dirty="0"/>
          </a:p>
        </p:txBody>
      </p:sp>
      <p:pic>
        <p:nvPicPr>
          <p:cNvPr id="6" name="Picture 2" descr="Billedresultat for etnografisk feltarbejde"/>
          <p:cNvPicPr>
            <a:picLocks noChangeAspect="1" noChangeArrowheads="1"/>
          </p:cNvPicPr>
          <p:nvPr/>
        </p:nvPicPr>
        <p:blipFill rotWithShape="1">
          <a:blip r:embed="rId3">
            <a:extLst>
              <a:ext uri="{28A0092B-C50C-407E-A947-70E740481C1C}">
                <a14:useLocalDpi xmlns:a14="http://schemas.microsoft.com/office/drawing/2010/main" val="0"/>
              </a:ext>
            </a:extLst>
          </a:blip>
          <a:srcRect l="54999" b="8646"/>
          <a:stretch/>
        </p:blipFill>
        <p:spPr bwMode="auto">
          <a:xfrm>
            <a:off x="8172450" y="1053307"/>
            <a:ext cx="3429000" cy="3480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06133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err="1" smtClean="0"/>
              <a:t>Hvor</a:t>
            </a:r>
            <a:r>
              <a:rPr lang="en-GB" dirty="0" smtClean="0"/>
              <a:t> stammer mine </a:t>
            </a:r>
            <a:r>
              <a:rPr lang="en-GB" dirty="0" err="1" smtClean="0"/>
              <a:t>erfaringer</a:t>
            </a:r>
            <a:r>
              <a:rPr lang="en-GB" dirty="0" smtClean="0"/>
              <a:t> </a:t>
            </a:r>
            <a:r>
              <a:rPr lang="en-GB" dirty="0" err="1" smtClean="0"/>
              <a:t>fra</a:t>
            </a:r>
            <a:r>
              <a:rPr lang="en-GB" dirty="0" smtClean="0"/>
              <a:t>?</a:t>
            </a:r>
            <a:endParaRPr lang="en-GB" dirty="0"/>
          </a:p>
        </p:txBody>
      </p:sp>
      <p:sp>
        <p:nvSpPr>
          <p:cNvPr id="4" name="Pladsholder til dato 3"/>
          <p:cNvSpPr>
            <a:spLocks noGrp="1"/>
          </p:cNvSpPr>
          <p:nvPr>
            <p:ph type="dt" sz="half" idx="10"/>
          </p:nvPr>
        </p:nvSpPr>
        <p:spPr/>
        <p:txBody>
          <a:bodyPr/>
          <a:lstStyle/>
          <a:p>
            <a:r>
              <a:rPr lang="da-DK" noProof="0" smtClean="0"/>
              <a:t>Sted og dato</a:t>
            </a:r>
            <a:endParaRPr lang="da-DK" noProof="0"/>
          </a:p>
        </p:txBody>
      </p:sp>
      <p:sp>
        <p:nvSpPr>
          <p:cNvPr id="5" name="Pladsholder til slidenummer 4"/>
          <p:cNvSpPr>
            <a:spLocks noGrp="1"/>
          </p:cNvSpPr>
          <p:nvPr>
            <p:ph type="sldNum" sz="quarter" idx="11"/>
          </p:nvPr>
        </p:nvSpPr>
        <p:spPr/>
        <p:txBody>
          <a:bodyPr/>
          <a:lstStyle/>
          <a:p>
            <a:r>
              <a:rPr lang="da-DK" smtClean="0"/>
              <a:t>Dias </a:t>
            </a:r>
            <a:fld id="{C3CC35E3-D664-4E28-B78A-E4B8421FC00F}" type="slidenum">
              <a:rPr lang="da-DK" smtClean="0"/>
              <a:pPr/>
              <a:t>4</a:t>
            </a:fld>
            <a:endParaRPr lang="da-DK"/>
          </a:p>
        </p:txBody>
      </p:sp>
      <p:sp>
        <p:nvSpPr>
          <p:cNvPr id="6" name="Nedadgående pil 5"/>
          <p:cNvSpPr/>
          <p:nvPr/>
        </p:nvSpPr>
        <p:spPr>
          <a:xfrm>
            <a:off x="4789404" y="2546063"/>
            <a:ext cx="1787508" cy="8456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R="180340" algn="ctr">
              <a:lnSpc>
                <a:spcPct val="150000"/>
              </a:lnSpc>
            </a:pPr>
            <a:r>
              <a:rPr lang="en-GB" sz="1200" b="1" dirty="0" err="1" smtClean="0">
                <a:latin typeface="Times New Roman" panose="02020603050405020304" pitchFamily="18" charset="0"/>
                <a:ea typeface="Times New Roman" panose="02020603050405020304" pitchFamily="18" charset="0"/>
              </a:rPr>
              <a:t>Kursus</a:t>
            </a:r>
            <a:r>
              <a:rPr lang="en-GB" sz="1200" b="1" dirty="0" smtClean="0">
                <a:latin typeface="Times New Roman" panose="02020603050405020304" pitchFamily="18" charset="0"/>
                <a:ea typeface="Times New Roman" panose="02020603050405020304" pitchFamily="18" charset="0"/>
              </a:rPr>
              <a:t> </a:t>
            </a:r>
            <a:r>
              <a:rPr lang="en-GB" sz="1200" b="1" dirty="0" smtClean="0">
                <a:latin typeface="Times New Roman" panose="02020603050405020304" pitchFamily="18" charset="0"/>
                <a:ea typeface="Times New Roman" panose="02020603050405020304" pitchFamily="18" charset="0"/>
              </a:rPr>
              <a:t>B</a:t>
            </a:r>
            <a:endParaRPr lang="da-DK" sz="1200" b="1" dirty="0">
              <a:latin typeface="Times New Roman" panose="02020603050405020304" pitchFamily="18" charset="0"/>
              <a:ea typeface="Times New Roman" panose="02020603050405020304" pitchFamily="18" charset="0"/>
            </a:endParaRPr>
          </a:p>
        </p:txBody>
      </p:sp>
      <p:sp>
        <p:nvSpPr>
          <p:cNvPr id="7" name="Nedadgående pil 6"/>
          <p:cNvSpPr/>
          <p:nvPr/>
        </p:nvSpPr>
        <p:spPr>
          <a:xfrm>
            <a:off x="9086045" y="2510900"/>
            <a:ext cx="1805295" cy="920214"/>
          </a:xfrm>
          <a:prstGeom prst="downArrow">
            <a:avLst>
              <a:gd name="adj1" fmla="val 50000"/>
              <a:gd name="adj2" fmla="val 48905"/>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R="180340" algn="ctr">
              <a:lnSpc>
                <a:spcPct val="150000"/>
              </a:lnSpc>
            </a:pPr>
            <a:r>
              <a:rPr lang="en-GB" sz="1200" b="1" dirty="0" err="1" smtClean="0">
                <a:latin typeface="Times New Roman" panose="02020603050405020304" pitchFamily="18" charset="0"/>
                <a:ea typeface="Times New Roman" panose="02020603050405020304" pitchFamily="18" charset="0"/>
              </a:rPr>
              <a:t>Kursus</a:t>
            </a:r>
            <a:r>
              <a:rPr lang="en-GB" sz="1200" b="1" dirty="0" smtClean="0">
                <a:latin typeface="Times New Roman" panose="02020603050405020304" pitchFamily="18" charset="0"/>
                <a:ea typeface="Times New Roman" panose="02020603050405020304" pitchFamily="18" charset="0"/>
              </a:rPr>
              <a:t> </a:t>
            </a:r>
            <a:r>
              <a:rPr lang="en-GB" sz="1200" b="1" dirty="0">
                <a:latin typeface="Times New Roman" panose="02020603050405020304" pitchFamily="18" charset="0"/>
                <a:ea typeface="Times New Roman" panose="02020603050405020304" pitchFamily="18" charset="0"/>
              </a:rPr>
              <a:t>A</a:t>
            </a:r>
            <a:endParaRPr lang="da-DK" sz="2000" b="1" dirty="0">
              <a:latin typeface="Times New Roman" panose="02020603050405020304" pitchFamily="18" charset="0"/>
              <a:ea typeface="Times New Roman" panose="02020603050405020304" pitchFamily="18" charset="0"/>
            </a:endParaRPr>
          </a:p>
        </p:txBody>
      </p:sp>
      <p:sp>
        <p:nvSpPr>
          <p:cNvPr id="8" name="Opadgående pil 7"/>
          <p:cNvSpPr/>
          <p:nvPr/>
        </p:nvSpPr>
        <p:spPr>
          <a:xfrm>
            <a:off x="5791262" y="4644793"/>
            <a:ext cx="1799160" cy="103769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R="180340" algn="ctr">
              <a:lnSpc>
                <a:spcPct val="150000"/>
              </a:lnSpc>
            </a:pPr>
            <a:r>
              <a:rPr lang="en-GB" sz="1200" b="1" dirty="0" err="1" smtClean="0">
                <a:latin typeface="Times New Roman" panose="02020603050405020304" pitchFamily="18" charset="0"/>
                <a:ea typeface="Times New Roman" panose="02020603050405020304" pitchFamily="18" charset="0"/>
              </a:rPr>
              <a:t>Kursus</a:t>
            </a:r>
            <a:r>
              <a:rPr lang="en-GB" sz="1200" b="1" dirty="0" smtClean="0">
                <a:latin typeface="Times New Roman" panose="02020603050405020304" pitchFamily="18" charset="0"/>
                <a:ea typeface="Times New Roman" panose="02020603050405020304" pitchFamily="18" charset="0"/>
              </a:rPr>
              <a:t> </a:t>
            </a:r>
            <a:r>
              <a:rPr lang="en-GB" sz="1200" b="1" dirty="0">
                <a:latin typeface="Times New Roman" panose="02020603050405020304" pitchFamily="18" charset="0"/>
                <a:ea typeface="Times New Roman" panose="02020603050405020304" pitchFamily="18" charset="0"/>
              </a:rPr>
              <a:t>C</a:t>
            </a:r>
            <a:endParaRPr lang="da-DK" b="1" dirty="0">
              <a:latin typeface="Times New Roman" panose="02020603050405020304" pitchFamily="18" charset="0"/>
              <a:ea typeface="Times New Roman" panose="02020603050405020304" pitchFamily="18" charset="0"/>
            </a:endParaRPr>
          </a:p>
        </p:txBody>
      </p:sp>
      <p:pic>
        <p:nvPicPr>
          <p:cNvPr id="17" name="Billede 16" descr="https://media.springernature.com/lw785/springer-static/image/art%3A10.1007%2Fs10734-013-9660-6/MediaObjects/10734_2013_9660_Fig3_HTML.gif">
            <a:hlinkClick r:id="rId3" tgtFrame="&quot;_blank&quot;"/>
          </p:cNvPr>
          <p:cNvPicPr/>
          <p:nvPr/>
        </p:nvPicPr>
        <p:blipFill>
          <a:blip r:embed="rId4">
            <a:extLst>
              <a:ext uri="{28A0092B-C50C-407E-A947-70E740481C1C}">
                <a14:useLocalDpi xmlns:a14="http://schemas.microsoft.com/office/drawing/2010/main" val="0"/>
              </a:ext>
            </a:extLst>
          </a:blip>
          <a:srcRect/>
          <a:stretch>
            <a:fillRect/>
          </a:stretch>
        </p:blipFill>
        <p:spPr bwMode="auto">
          <a:xfrm>
            <a:off x="4947751" y="3549125"/>
            <a:ext cx="5939324" cy="977657"/>
          </a:xfrm>
          <a:prstGeom prst="rect">
            <a:avLst/>
          </a:prstGeom>
          <a:noFill/>
          <a:ln>
            <a:noFill/>
          </a:ln>
        </p:spPr>
      </p:pic>
      <p:sp>
        <p:nvSpPr>
          <p:cNvPr id="16" name="Tekstfelt 15"/>
          <p:cNvSpPr txBox="1"/>
          <p:nvPr/>
        </p:nvSpPr>
        <p:spPr>
          <a:xfrm>
            <a:off x="8305800" y="4987322"/>
            <a:ext cx="3839183" cy="923330"/>
          </a:xfrm>
          <a:prstGeom prst="rect">
            <a:avLst/>
          </a:prstGeom>
          <a:noFill/>
        </p:spPr>
        <p:txBody>
          <a:bodyPr wrap="square" rtlCol="0">
            <a:spAutoFit/>
          </a:bodyPr>
          <a:lstStyle/>
          <a:p>
            <a:r>
              <a:rPr lang="en-GB" dirty="0" err="1" smtClean="0"/>
              <a:t>Ph.d.</a:t>
            </a:r>
            <a:r>
              <a:rPr lang="en-GB" dirty="0" smtClean="0"/>
              <a:t> Blind spots of </a:t>
            </a:r>
          </a:p>
          <a:p>
            <a:r>
              <a:rPr lang="en-GB" dirty="0" smtClean="0"/>
              <a:t>internationalization</a:t>
            </a:r>
          </a:p>
          <a:p>
            <a:r>
              <a:rPr lang="en-GB" dirty="0" smtClean="0"/>
              <a:t>of higher education</a:t>
            </a:r>
            <a:endParaRPr lang="en-GB" dirty="0"/>
          </a:p>
        </p:txBody>
      </p:sp>
      <p:sp>
        <p:nvSpPr>
          <p:cNvPr id="3" name="Oval 2"/>
          <p:cNvSpPr/>
          <p:nvPr/>
        </p:nvSpPr>
        <p:spPr>
          <a:xfrm>
            <a:off x="3817133" y="1844072"/>
            <a:ext cx="8470117" cy="462915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p:cNvSpPr/>
          <p:nvPr/>
        </p:nvSpPr>
        <p:spPr>
          <a:xfrm>
            <a:off x="491049" y="1168927"/>
            <a:ext cx="3891393" cy="45243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err="1" smtClean="0"/>
              <a:t>Kursus</a:t>
            </a:r>
            <a:r>
              <a:rPr lang="en-GB" b="1" dirty="0" smtClean="0"/>
              <a:t> X: </a:t>
            </a:r>
            <a:r>
              <a:rPr lang="en-GB" dirty="0" err="1" smtClean="0"/>
              <a:t>Professionsrettet</a:t>
            </a:r>
            <a:endParaRPr lang="en-GB" dirty="0" smtClean="0"/>
          </a:p>
          <a:p>
            <a:pPr algn="ctr"/>
            <a:endParaRPr lang="en-GB" dirty="0"/>
          </a:p>
          <a:p>
            <a:pPr algn="ctr"/>
            <a:r>
              <a:rPr lang="en-GB" b="1" dirty="0" err="1" smtClean="0"/>
              <a:t>Kursus</a:t>
            </a:r>
            <a:r>
              <a:rPr lang="en-GB" b="1" dirty="0" smtClean="0"/>
              <a:t> Y: </a:t>
            </a:r>
          </a:p>
          <a:p>
            <a:pPr algn="ctr"/>
            <a:r>
              <a:rPr lang="en-GB" dirty="0" err="1" smtClean="0"/>
              <a:t>Rettet</a:t>
            </a:r>
            <a:r>
              <a:rPr lang="en-GB" dirty="0" smtClean="0"/>
              <a:t> mod </a:t>
            </a:r>
            <a:r>
              <a:rPr lang="en-GB" dirty="0" err="1" smtClean="0"/>
              <a:t>internationale</a:t>
            </a:r>
            <a:r>
              <a:rPr lang="en-GB" dirty="0" smtClean="0"/>
              <a:t> </a:t>
            </a:r>
            <a:r>
              <a:rPr lang="en-GB" dirty="0" err="1" smtClean="0"/>
              <a:t>virksomheder</a:t>
            </a:r>
            <a:endParaRPr lang="en-GB" dirty="0" smtClean="0"/>
          </a:p>
          <a:p>
            <a:pPr algn="ctr"/>
            <a:endParaRPr lang="en-GB" dirty="0"/>
          </a:p>
          <a:p>
            <a:pPr algn="ctr"/>
            <a:r>
              <a:rPr lang="en-GB" dirty="0" err="1" smtClean="0"/>
              <a:t>Speciale</a:t>
            </a:r>
            <a:r>
              <a:rPr lang="en-GB" dirty="0" smtClean="0"/>
              <a:t>: </a:t>
            </a:r>
            <a:r>
              <a:rPr lang="en-GB" dirty="0" err="1" smtClean="0"/>
              <a:t>En</a:t>
            </a:r>
            <a:r>
              <a:rPr lang="en-GB" dirty="0" smtClean="0"/>
              <a:t> </a:t>
            </a:r>
            <a:r>
              <a:rPr lang="en-GB" dirty="0" err="1" smtClean="0"/>
              <a:t>parallelsproglig</a:t>
            </a:r>
            <a:r>
              <a:rPr lang="en-GB" dirty="0" smtClean="0"/>
              <a:t> </a:t>
            </a:r>
            <a:r>
              <a:rPr lang="en-GB" dirty="0" err="1" smtClean="0"/>
              <a:t>virkelighed</a:t>
            </a:r>
            <a:endParaRPr lang="en-GB" dirty="0"/>
          </a:p>
        </p:txBody>
      </p:sp>
    </p:spTree>
    <p:extLst>
      <p:ext uri="{BB962C8B-B14F-4D97-AF65-F5344CB8AC3E}">
        <p14:creationId xmlns:p14="http://schemas.microsoft.com/office/powerpoint/2010/main" val="865310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Sprogpolitik </a:t>
            </a:r>
            <a:r>
              <a:rPr lang="da-DK" dirty="0" smtClean="0"/>
              <a:t>og praksis</a:t>
            </a:r>
            <a:endParaRPr lang="da-DK" dirty="0"/>
          </a:p>
        </p:txBody>
      </p:sp>
      <p:sp>
        <p:nvSpPr>
          <p:cNvPr id="3" name="Pladsholder til indhold 2"/>
          <p:cNvSpPr>
            <a:spLocks noGrp="1"/>
          </p:cNvSpPr>
          <p:nvPr>
            <p:ph idx="1"/>
          </p:nvPr>
        </p:nvSpPr>
        <p:spPr>
          <a:xfrm>
            <a:off x="588963" y="1294303"/>
            <a:ext cx="11012488" cy="4675188"/>
          </a:xfrm>
        </p:spPr>
        <p:txBody>
          <a:bodyPr/>
          <a:lstStyle/>
          <a:p>
            <a:pPr marL="0" indent="0">
              <a:buNone/>
            </a:pPr>
            <a:endParaRPr lang="en-US" b="1" dirty="0" smtClean="0"/>
          </a:p>
          <a:p>
            <a:pPr marL="0" indent="0">
              <a:buNone/>
            </a:pPr>
            <a:r>
              <a:rPr lang="en-US" b="1" dirty="0" err="1" smtClean="0"/>
              <a:t>Ideologi</a:t>
            </a:r>
            <a:r>
              <a:rPr lang="en-US" b="1" dirty="0" smtClean="0"/>
              <a:t>: </a:t>
            </a:r>
            <a:r>
              <a:rPr lang="en-US" dirty="0" smtClean="0"/>
              <a:t>De </a:t>
            </a:r>
            <a:r>
              <a:rPr lang="en-US" dirty="0" err="1" smtClean="0"/>
              <a:t>måder</a:t>
            </a:r>
            <a:r>
              <a:rPr lang="en-US" dirty="0"/>
              <a:t> </a:t>
            </a:r>
            <a:r>
              <a:rPr lang="en-US" dirty="0" err="1" smtClean="0"/>
              <a:t>hvorpå</a:t>
            </a:r>
            <a:r>
              <a:rPr lang="en-US" dirty="0" smtClean="0"/>
              <a:t> sprog </a:t>
            </a:r>
            <a:r>
              <a:rPr lang="en-US" dirty="0" err="1" smtClean="0"/>
              <a:t>på</a:t>
            </a:r>
            <a:r>
              <a:rPr lang="en-US" dirty="0" smtClean="0"/>
              <a:t> de </a:t>
            </a:r>
            <a:r>
              <a:rPr lang="en-US" dirty="0" err="1" smtClean="0"/>
              <a:t>nordiske</a:t>
            </a:r>
            <a:r>
              <a:rPr lang="en-US" dirty="0" smtClean="0"/>
              <a:t> </a:t>
            </a:r>
            <a:r>
              <a:rPr lang="en-US" dirty="0" err="1" smtClean="0"/>
              <a:t>universiteter</a:t>
            </a:r>
            <a:r>
              <a:rPr lang="en-US" dirty="0" smtClean="0"/>
              <a:t> </a:t>
            </a:r>
            <a:r>
              <a:rPr lang="en-US" dirty="0" err="1" smtClean="0"/>
              <a:t>er</a:t>
            </a:r>
            <a:r>
              <a:rPr lang="en-US" dirty="0"/>
              <a:t> </a:t>
            </a:r>
            <a:r>
              <a:rPr lang="en-US" dirty="0" err="1" smtClean="0"/>
              <a:t>talt</a:t>
            </a:r>
            <a:r>
              <a:rPr lang="en-US" dirty="0" smtClean="0"/>
              <a:t> </a:t>
            </a:r>
            <a:r>
              <a:rPr lang="en-US" dirty="0" err="1" smtClean="0"/>
              <a:t>eller</a:t>
            </a:r>
            <a:r>
              <a:rPr lang="en-US" dirty="0" smtClean="0"/>
              <a:t> </a:t>
            </a:r>
            <a:r>
              <a:rPr lang="en-US" dirty="0" err="1" smtClean="0"/>
              <a:t>skrevet</a:t>
            </a:r>
            <a:r>
              <a:rPr lang="en-US" dirty="0" smtClean="0"/>
              <a:t> om (explicit </a:t>
            </a:r>
            <a:r>
              <a:rPr lang="en-US" dirty="0" err="1" smtClean="0"/>
              <a:t>eller</a:t>
            </a:r>
            <a:r>
              <a:rPr lang="en-US" dirty="0" smtClean="0"/>
              <a:t> implicit) </a:t>
            </a:r>
            <a:r>
              <a:rPr lang="en-US" dirty="0" err="1" smtClean="0"/>
              <a:t>i</a:t>
            </a:r>
            <a:r>
              <a:rPr lang="en-US" dirty="0" smtClean="0"/>
              <a:t> den </a:t>
            </a:r>
            <a:r>
              <a:rPr lang="en-US" dirty="0" err="1" smtClean="0"/>
              <a:t>nordiske</a:t>
            </a:r>
            <a:r>
              <a:rPr lang="en-US" dirty="0" smtClean="0"/>
              <a:t> </a:t>
            </a:r>
            <a:r>
              <a:rPr lang="en-US" dirty="0" err="1" smtClean="0"/>
              <a:t>debat</a:t>
            </a:r>
            <a:r>
              <a:rPr lang="en-US" dirty="0" smtClean="0"/>
              <a:t>. </a:t>
            </a:r>
            <a:endParaRPr lang="en-US" dirty="0" smtClean="0"/>
          </a:p>
          <a:p>
            <a:pPr marL="0" indent="0">
              <a:buNone/>
            </a:pPr>
            <a:r>
              <a:rPr lang="da-DK" b="1" dirty="0" smtClean="0"/>
              <a:t>Aktører</a:t>
            </a:r>
            <a:r>
              <a:rPr lang="da-DK" b="1" dirty="0" smtClean="0"/>
              <a:t>: </a:t>
            </a:r>
            <a:r>
              <a:rPr lang="da-DK" dirty="0" smtClean="0"/>
              <a:t>Politikere</a:t>
            </a:r>
          </a:p>
          <a:p>
            <a:endParaRPr lang="da-DK" dirty="0"/>
          </a:p>
          <a:p>
            <a:pPr marL="0" indent="0">
              <a:buNone/>
            </a:pPr>
            <a:r>
              <a:rPr lang="en-US" b="1" dirty="0" err="1" smtClean="0"/>
              <a:t>Praksis</a:t>
            </a:r>
            <a:r>
              <a:rPr lang="en-US" dirty="0" smtClean="0"/>
              <a:t>: </a:t>
            </a:r>
            <a:r>
              <a:rPr lang="en-US" dirty="0" err="1" smtClean="0"/>
              <a:t>Måden</a:t>
            </a:r>
            <a:r>
              <a:rPr lang="en-US" dirty="0" smtClean="0"/>
              <a:t> </a:t>
            </a:r>
            <a:r>
              <a:rPr lang="en-US" dirty="0" err="1" smtClean="0"/>
              <a:t>hvorpå</a:t>
            </a:r>
            <a:r>
              <a:rPr lang="en-US" dirty="0" smtClean="0"/>
              <a:t> </a:t>
            </a:r>
            <a:r>
              <a:rPr lang="en-US" dirty="0" err="1" smtClean="0"/>
              <a:t>sprogvalg</a:t>
            </a:r>
            <a:r>
              <a:rPr lang="en-US" dirty="0" smtClean="0"/>
              <a:t> </a:t>
            </a:r>
            <a:r>
              <a:rPr lang="en-US" dirty="0" err="1" smtClean="0"/>
              <a:t>og</a:t>
            </a:r>
            <a:r>
              <a:rPr lang="en-US" dirty="0" smtClean="0"/>
              <a:t> </a:t>
            </a:r>
            <a:r>
              <a:rPr lang="en-US" dirty="0" err="1" smtClean="0"/>
              <a:t>sprogbrug</a:t>
            </a:r>
            <a:r>
              <a:rPr lang="en-US" dirty="0" smtClean="0"/>
              <a:t> </a:t>
            </a:r>
            <a:r>
              <a:rPr lang="en-US" dirty="0" err="1" smtClean="0"/>
              <a:t>udfolder</a:t>
            </a:r>
            <a:r>
              <a:rPr lang="en-US" dirty="0" smtClean="0"/>
              <a:t> sig </a:t>
            </a:r>
            <a:r>
              <a:rPr lang="en-US" dirty="0" err="1" smtClean="0"/>
              <a:t>i</a:t>
            </a:r>
            <a:r>
              <a:rPr lang="en-US" dirty="0" smtClean="0"/>
              <a:t> </a:t>
            </a:r>
            <a:r>
              <a:rPr lang="en-US" dirty="0" err="1" smtClean="0"/>
              <a:t>interaktioner</a:t>
            </a:r>
            <a:r>
              <a:rPr lang="en-US" dirty="0" smtClean="0"/>
              <a:t> </a:t>
            </a:r>
            <a:r>
              <a:rPr lang="en-US" dirty="0" err="1" smtClean="0"/>
              <a:t>mellem</a:t>
            </a:r>
            <a:r>
              <a:rPr lang="en-US" dirty="0" smtClean="0"/>
              <a:t> </a:t>
            </a:r>
            <a:r>
              <a:rPr lang="en-US" dirty="0" err="1" smtClean="0"/>
              <a:t>sociale</a:t>
            </a:r>
            <a:r>
              <a:rPr lang="en-US" dirty="0" smtClean="0"/>
              <a:t> </a:t>
            </a:r>
            <a:r>
              <a:rPr lang="en-US" dirty="0" err="1" smtClean="0"/>
              <a:t>aktører</a:t>
            </a:r>
            <a:r>
              <a:rPr lang="en-US" dirty="0" smtClean="0"/>
              <a:t> </a:t>
            </a:r>
            <a:r>
              <a:rPr lang="en-US" dirty="0" err="1" smtClean="0"/>
              <a:t>direkte</a:t>
            </a:r>
            <a:r>
              <a:rPr lang="en-US" dirty="0" smtClean="0"/>
              <a:t> </a:t>
            </a:r>
            <a:r>
              <a:rPr lang="en-US" dirty="0" err="1" smtClean="0"/>
              <a:t>involveret</a:t>
            </a:r>
            <a:r>
              <a:rPr lang="en-US" dirty="0" smtClean="0"/>
              <a:t>. </a:t>
            </a:r>
          </a:p>
          <a:p>
            <a:pPr marL="0" indent="0">
              <a:buNone/>
            </a:pPr>
            <a:r>
              <a:rPr lang="en-US" b="1" dirty="0" err="1" smtClean="0"/>
              <a:t>Aktører</a:t>
            </a:r>
            <a:r>
              <a:rPr lang="en-US" b="1" dirty="0" smtClean="0"/>
              <a:t>: </a:t>
            </a:r>
            <a:r>
              <a:rPr lang="en-US" dirty="0" err="1" smtClean="0"/>
              <a:t>Studerende</a:t>
            </a:r>
            <a:r>
              <a:rPr lang="en-US" dirty="0" smtClean="0"/>
              <a:t>, </a:t>
            </a:r>
            <a:r>
              <a:rPr lang="en-US" dirty="0" err="1" smtClean="0"/>
              <a:t>undervisere</a:t>
            </a:r>
            <a:r>
              <a:rPr lang="en-US" dirty="0" smtClean="0"/>
              <a:t>, administrative </a:t>
            </a:r>
            <a:r>
              <a:rPr lang="en-US" dirty="0" err="1" smtClean="0"/>
              <a:t>medarbejdere</a:t>
            </a:r>
            <a:endParaRPr lang="en-US" dirty="0" smtClean="0"/>
          </a:p>
          <a:p>
            <a:endParaRPr lang="da-DK" dirty="0"/>
          </a:p>
          <a:p>
            <a:pPr marL="0" indent="0">
              <a:buNone/>
            </a:pPr>
            <a:endParaRPr lang="en-US" u="sng" dirty="0" smtClean="0"/>
          </a:p>
          <a:p>
            <a:pPr marL="0" indent="0">
              <a:buNone/>
            </a:pPr>
            <a:endParaRPr lang="da-DK" dirty="0"/>
          </a:p>
        </p:txBody>
      </p:sp>
      <p:sp>
        <p:nvSpPr>
          <p:cNvPr id="4" name="Rectangle 3"/>
          <p:cNvSpPr/>
          <p:nvPr/>
        </p:nvSpPr>
        <p:spPr>
          <a:xfrm>
            <a:off x="1238250" y="2032245"/>
            <a:ext cx="9353550" cy="25336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a:t>
            </a:r>
            <a:r>
              <a:rPr lang="en-US" sz="2400" dirty="0"/>
              <a:t>when dealing with the language policy of a particular higher educational institution, it is paramount to also consider the actual language practices that teachers and students are engaging in as well as the potentially different and conflicting communicative and academic aims agents might be pursuing</a:t>
            </a:r>
            <a:r>
              <a:rPr lang="en-US" sz="2400" dirty="0" smtClean="0"/>
              <a:t>” (Smit and </a:t>
            </a:r>
            <a:r>
              <a:rPr lang="en-US" sz="2400" dirty="0" err="1" smtClean="0"/>
              <a:t>Dafouz</a:t>
            </a:r>
            <a:r>
              <a:rPr lang="en-US" sz="2400" dirty="0" smtClean="0"/>
              <a:t>, 2014)</a:t>
            </a:r>
            <a:endParaRPr lang="da-DK" sz="2400" dirty="0"/>
          </a:p>
        </p:txBody>
      </p:sp>
    </p:spTree>
    <p:extLst>
      <p:ext uri="{BB962C8B-B14F-4D97-AF65-F5344CB8AC3E}">
        <p14:creationId xmlns:p14="http://schemas.microsoft.com/office/powerpoint/2010/main" val="2075425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ular Callout 7"/>
          <p:cNvSpPr/>
          <p:nvPr/>
        </p:nvSpPr>
        <p:spPr>
          <a:xfrm>
            <a:off x="588965" y="1291696"/>
            <a:ext cx="4275667" cy="2813579"/>
          </a:xfrm>
          <a:prstGeom prst="wedgeRoundRectCallou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b="1" dirty="0">
                <a:solidFill>
                  <a:schemeClr val="tx1"/>
                </a:solidFill>
              </a:rPr>
              <a:t>Dansk studerende, SUND</a:t>
            </a:r>
            <a:endParaRPr lang="en-GB" b="1" dirty="0">
              <a:solidFill>
                <a:schemeClr val="tx1"/>
              </a:solidFill>
            </a:endParaRPr>
          </a:p>
          <a:p>
            <a:r>
              <a:rPr lang="da-DK" b="1" i="1" dirty="0" smtClean="0">
                <a:solidFill>
                  <a:schemeClr val="tx1"/>
                </a:solidFill>
              </a:rPr>
              <a:t>”</a:t>
            </a:r>
            <a:r>
              <a:rPr lang="da-DK" i="1" dirty="0" smtClean="0">
                <a:solidFill>
                  <a:schemeClr val="tx1"/>
                </a:solidFill>
              </a:rPr>
              <a:t>Det </a:t>
            </a:r>
            <a:r>
              <a:rPr lang="da-DK" i="1" dirty="0">
                <a:solidFill>
                  <a:schemeClr val="tx1"/>
                </a:solidFill>
              </a:rPr>
              <a:t>er da sygt nederen at sidde der og ikke kunne følge med og ikke vide hvad folk snakker </a:t>
            </a:r>
            <a:r>
              <a:rPr lang="da-DK" i="1" dirty="0" smtClean="0">
                <a:solidFill>
                  <a:schemeClr val="tx1"/>
                </a:solidFill>
              </a:rPr>
              <a:t>om </a:t>
            </a:r>
            <a:r>
              <a:rPr lang="da-DK" i="1" dirty="0">
                <a:solidFill>
                  <a:schemeClr val="tx1"/>
                </a:solidFill>
              </a:rPr>
              <a:t>når man egentlig er blevet lovet at nu går man på en international uddannelse, og så snakker folk bare dansk. Det er da ikke okay</a:t>
            </a:r>
            <a:r>
              <a:rPr lang="da-DK" i="1" dirty="0" smtClean="0">
                <a:solidFill>
                  <a:schemeClr val="tx1"/>
                </a:solidFill>
              </a:rPr>
              <a:t>.” </a:t>
            </a:r>
          </a:p>
          <a:p>
            <a:endParaRPr lang="da-DK" dirty="0" smtClean="0">
              <a:solidFill>
                <a:schemeClr val="tx1"/>
              </a:solidFill>
            </a:endParaRPr>
          </a:p>
        </p:txBody>
      </p:sp>
      <p:sp>
        <p:nvSpPr>
          <p:cNvPr id="11" name="Rounded Rectangular Callout 10"/>
          <p:cNvSpPr/>
          <p:nvPr/>
        </p:nvSpPr>
        <p:spPr>
          <a:xfrm>
            <a:off x="5744121" y="1019175"/>
            <a:ext cx="5666449" cy="3276863"/>
          </a:xfrm>
          <a:prstGeom prst="wedgeRoundRectCallou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err="1">
                <a:solidFill>
                  <a:schemeClr val="tx1"/>
                </a:solidFill>
              </a:rPr>
              <a:t>Spansk</a:t>
            </a:r>
            <a:r>
              <a:rPr lang="en-US" b="1" dirty="0">
                <a:solidFill>
                  <a:schemeClr val="tx1"/>
                </a:solidFill>
              </a:rPr>
              <a:t> </a:t>
            </a:r>
            <a:r>
              <a:rPr lang="en-US" b="1" dirty="0" err="1">
                <a:solidFill>
                  <a:schemeClr val="tx1"/>
                </a:solidFill>
              </a:rPr>
              <a:t>studerende</a:t>
            </a:r>
            <a:r>
              <a:rPr lang="en-US" b="1" dirty="0">
                <a:solidFill>
                  <a:schemeClr val="tx1"/>
                </a:solidFill>
              </a:rPr>
              <a:t>, SCIENCE</a:t>
            </a:r>
            <a:endParaRPr lang="en-GB" b="1" dirty="0">
              <a:solidFill>
                <a:schemeClr val="tx1"/>
              </a:solidFill>
            </a:endParaRPr>
          </a:p>
          <a:p>
            <a:r>
              <a:rPr lang="en-US" i="1" dirty="0" smtClean="0">
                <a:solidFill>
                  <a:schemeClr val="tx1"/>
                </a:solidFill>
              </a:rPr>
              <a:t>“I </a:t>
            </a:r>
            <a:r>
              <a:rPr lang="en-US" i="1" dirty="0">
                <a:solidFill>
                  <a:schemeClr val="tx1"/>
                </a:solidFill>
              </a:rPr>
              <a:t>wouldn’t say it’s nice but then again I’m in Denmark I cant expect them to be speaking in English. If I wanted that I would have gone to the states or to England so I’m like... I completely understand that they speak in their own </a:t>
            </a:r>
            <a:r>
              <a:rPr lang="en-US" i="1" dirty="0" smtClean="0">
                <a:solidFill>
                  <a:schemeClr val="tx1"/>
                </a:solidFill>
              </a:rPr>
              <a:t>language I mean it’s fair and it’s not like they wont speak to 	you in English”</a:t>
            </a:r>
            <a:endParaRPr lang="en-US" dirty="0" smtClean="0">
              <a:solidFill>
                <a:schemeClr val="tx1"/>
              </a:solidFill>
            </a:endParaRPr>
          </a:p>
        </p:txBody>
      </p:sp>
      <p:sp>
        <p:nvSpPr>
          <p:cNvPr id="2" name="Title 1"/>
          <p:cNvSpPr>
            <a:spLocks noGrp="1"/>
          </p:cNvSpPr>
          <p:nvPr>
            <p:ph type="title"/>
          </p:nvPr>
        </p:nvSpPr>
        <p:spPr/>
        <p:txBody>
          <a:bodyPr/>
          <a:lstStyle/>
          <a:p>
            <a:r>
              <a:rPr lang="en-GB" dirty="0" err="1" smtClean="0"/>
              <a:t>Hvorfor</a:t>
            </a:r>
            <a:r>
              <a:rPr lang="en-GB" dirty="0" smtClean="0"/>
              <a:t> </a:t>
            </a:r>
            <a:r>
              <a:rPr lang="en-GB" dirty="0" err="1" smtClean="0"/>
              <a:t>sprogpolitik</a:t>
            </a:r>
            <a:r>
              <a:rPr lang="en-GB" dirty="0" smtClean="0"/>
              <a:t> – </a:t>
            </a:r>
            <a:r>
              <a:rPr lang="en-GB" dirty="0" err="1" smtClean="0"/>
              <a:t>studerendes</a:t>
            </a:r>
            <a:r>
              <a:rPr lang="en-GB" dirty="0" smtClean="0"/>
              <a:t> stemmer</a:t>
            </a:r>
            <a:endParaRPr lang="en-GB" dirty="0"/>
          </a:p>
        </p:txBody>
      </p:sp>
      <p:sp>
        <p:nvSpPr>
          <p:cNvPr id="5" name="Date Placeholder 4"/>
          <p:cNvSpPr>
            <a:spLocks noGrp="1"/>
          </p:cNvSpPr>
          <p:nvPr>
            <p:ph type="dt" sz="half" idx="14"/>
          </p:nvPr>
        </p:nvSpPr>
        <p:spPr/>
        <p:txBody>
          <a:bodyPr/>
          <a:lstStyle/>
          <a:p>
            <a:r>
              <a:rPr lang="da-DK" noProof="0" smtClean="0"/>
              <a:t>Sted og dato</a:t>
            </a:r>
            <a:endParaRPr lang="da-DK" noProof="0"/>
          </a:p>
        </p:txBody>
      </p:sp>
      <p:sp>
        <p:nvSpPr>
          <p:cNvPr id="6" name="Slide Number Placeholder 5"/>
          <p:cNvSpPr>
            <a:spLocks noGrp="1"/>
          </p:cNvSpPr>
          <p:nvPr>
            <p:ph type="sldNum" sz="quarter" idx="15"/>
          </p:nvPr>
        </p:nvSpPr>
        <p:spPr/>
        <p:txBody>
          <a:bodyPr/>
          <a:lstStyle/>
          <a:p>
            <a:r>
              <a:rPr lang="da-DK" smtClean="0"/>
              <a:t>Dias </a:t>
            </a:r>
            <a:fld id="{C3CC35E3-D664-4E28-B78A-E4B8421FC00F}" type="slidenum">
              <a:rPr lang="da-DK" smtClean="0"/>
              <a:pPr/>
              <a:t>6</a:t>
            </a:fld>
            <a:endParaRPr lang="da-DK"/>
          </a:p>
        </p:txBody>
      </p:sp>
      <p:sp>
        <p:nvSpPr>
          <p:cNvPr id="10" name="Rounded Rectangular Callout 9"/>
          <p:cNvSpPr/>
          <p:nvPr/>
        </p:nvSpPr>
        <p:spPr>
          <a:xfrm>
            <a:off x="2182881" y="3515517"/>
            <a:ext cx="4518861" cy="2847975"/>
          </a:xfrm>
          <a:prstGeom prst="wedgeRoundRectCallou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b="1" dirty="0" smtClean="0">
                <a:solidFill>
                  <a:schemeClr val="tx1"/>
                </a:solidFill>
              </a:rPr>
              <a:t>Dansk </a:t>
            </a:r>
            <a:r>
              <a:rPr lang="da-DK" b="1" dirty="0">
                <a:solidFill>
                  <a:schemeClr val="tx1"/>
                </a:solidFill>
              </a:rPr>
              <a:t>studerende, SUND/SCIENCE</a:t>
            </a:r>
          </a:p>
          <a:p>
            <a:r>
              <a:rPr lang="da-DK" i="1" dirty="0" smtClean="0">
                <a:solidFill>
                  <a:schemeClr val="tx1"/>
                </a:solidFill>
              </a:rPr>
              <a:t>”Der </a:t>
            </a:r>
            <a:r>
              <a:rPr lang="da-DK" i="1" dirty="0">
                <a:solidFill>
                  <a:schemeClr val="tx1"/>
                </a:solidFill>
              </a:rPr>
              <a:t>er mange ting der taler for at vi skulle have mere på engelsk. Også fordi så ville vi være bedre stillet internationalt, men det er bare sådan at når man står ude i klinikken... eller i hvert fald ude hos landmanden, og man ikke kan sit lægsprog så er de sådan ”okay ved du ikke det”?”</a:t>
            </a:r>
          </a:p>
          <a:p>
            <a:endParaRPr lang="da-DK" dirty="0">
              <a:solidFill>
                <a:schemeClr val="tx1"/>
              </a:solidFill>
            </a:endParaRPr>
          </a:p>
        </p:txBody>
      </p:sp>
    </p:spTree>
    <p:extLst>
      <p:ext uri="{BB962C8B-B14F-4D97-AF65-F5344CB8AC3E}">
        <p14:creationId xmlns:p14="http://schemas.microsoft.com/office/powerpoint/2010/main" val="3870383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Københavns</a:t>
            </a:r>
            <a:r>
              <a:rPr lang="en-GB" dirty="0" smtClean="0"/>
              <a:t> </a:t>
            </a:r>
            <a:r>
              <a:rPr lang="en-GB" dirty="0" err="1" smtClean="0"/>
              <a:t>Universitets</a:t>
            </a:r>
            <a:r>
              <a:rPr lang="en-GB" dirty="0" smtClean="0"/>
              <a:t> “</a:t>
            </a:r>
            <a:r>
              <a:rPr lang="en-GB" dirty="0" err="1" smtClean="0"/>
              <a:t>strategi</a:t>
            </a:r>
            <a:r>
              <a:rPr lang="en-GB" dirty="0" smtClean="0"/>
              <a:t> 2023”</a:t>
            </a:r>
            <a:endParaRPr lang="en-GB" dirty="0"/>
          </a:p>
        </p:txBody>
      </p:sp>
      <p:pic>
        <p:nvPicPr>
          <p:cNvPr id="6" name="Content Placeholder 5"/>
          <p:cNvPicPr>
            <a:picLocks noGrp="1" noChangeAspect="1"/>
          </p:cNvPicPr>
          <p:nvPr>
            <p:ph idx="1"/>
          </p:nvPr>
        </p:nvPicPr>
        <p:blipFill rotWithShape="1">
          <a:blip r:embed="rId3"/>
          <a:srcRect l="14920" t="19092" r="17855" b="17436"/>
          <a:stretch/>
        </p:blipFill>
        <p:spPr>
          <a:xfrm>
            <a:off x="881147" y="1695798"/>
            <a:ext cx="8188037" cy="3931919"/>
          </a:xfrm>
          <a:prstGeom prst="rect">
            <a:avLst/>
          </a:prstGeom>
        </p:spPr>
      </p:pic>
      <p:sp>
        <p:nvSpPr>
          <p:cNvPr id="4" name="Date Placeholder 3"/>
          <p:cNvSpPr>
            <a:spLocks noGrp="1"/>
          </p:cNvSpPr>
          <p:nvPr>
            <p:ph type="dt" sz="half" idx="10"/>
          </p:nvPr>
        </p:nvSpPr>
        <p:spPr/>
        <p:txBody>
          <a:bodyPr/>
          <a:lstStyle/>
          <a:p>
            <a:fld id="{3C829339-1C74-4825-ADEB-BCD7E13EFC81}" type="datetime1">
              <a:rPr lang="da-DK" smtClean="0"/>
              <a:t>06-11-2019</a:t>
            </a:fld>
            <a:endParaRPr lang="da-DK" dirty="0"/>
          </a:p>
        </p:txBody>
      </p:sp>
      <p:sp>
        <p:nvSpPr>
          <p:cNvPr id="5" name="Slide Number Placeholder 4"/>
          <p:cNvSpPr>
            <a:spLocks noGrp="1"/>
          </p:cNvSpPr>
          <p:nvPr>
            <p:ph type="sldNum" sz="quarter" idx="12"/>
          </p:nvPr>
        </p:nvSpPr>
        <p:spPr/>
        <p:txBody>
          <a:bodyPr/>
          <a:lstStyle/>
          <a:p>
            <a:fld id="{091A926C-488A-4E3E-9C21-57CAA120E114}" type="slidenum">
              <a:rPr lang="da-DK" smtClean="0"/>
              <a:t>7</a:t>
            </a:fld>
            <a:endParaRPr lang="da-DK" dirty="0"/>
          </a:p>
        </p:txBody>
      </p:sp>
      <p:sp>
        <p:nvSpPr>
          <p:cNvPr id="7" name="Oval 6"/>
          <p:cNvSpPr/>
          <p:nvPr/>
        </p:nvSpPr>
        <p:spPr>
          <a:xfrm>
            <a:off x="1155469" y="2169620"/>
            <a:ext cx="5586153" cy="1057793"/>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p:cNvSpPr/>
          <p:nvPr/>
        </p:nvSpPr>
        <p:spPr>
          <a:xfrm>
            <a:off x="967048" y="3437312"/>
            <a:ext cx="6622472" cy="964276"/>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78106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flipV="1">
            <a:off x="1612669" y="1047404"/>
            <a:ext cx="3873731" cy="412311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3316778" y="1995055"/>
            <a:ext cx="7007629" cy="3399905"/>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el 1"/>
          <p:cNvSpPr>
            <a:spLocks noGrp="1"/>
          </p:cNvSpPr>
          <p:nvPr>
            <p:ph type="title"/>
          </p:nvPr>
        </p:nvSpPr>
        <p:spPr/>
        <p:txBody>
          <a:bodyPr/>
          <a:lstStyle/>
          <a:p>
            <a:r>
              <a:rPr lang="da-DK" dirty="0" smtClean="0"/>
              <a:t>Parallelsproglighed</a:t>
            </a:r>
            <a:endParaRPr lang="da-DK" dirty="0"/>
          </a:p>
        </p:txBody>
      </p:sp>
      <p:sp>
        <p:nvSpPr>
          <p:cNvPr id="3" name="Pladsholder til indhold 2"/>
          <p:cNvSpPr>
            <a:spLocks noGrp="1"/>
          </p:cNvSpPr>
          <p:nvPr>
            <p:ph idx="1"/>
          </p:nvPr>
        </p:nvSpPr>
        <p:spPr/>
        <p:txBody>
          <a:bodyPr/>
          <a:lstStyle/>
          <a:p>
            <a:pPr lvl="1"/>
            <a:endParaRPr lang="en-US" sz="2400" dirty="0" smtClean="0"/>
          </a:p>
          <a:p>
            <a:pPr lvl="1"/>
            <a:r>
              <a:rPr lang="en-US" sz="2400" dirty="0" smtClean="0"/>
              <a:t>An </a:t>
            </a:r>
            <a:r>
              <a:rPr lang="en-US" sz="2400" dirty="0" err="1" smtClean="0"/>
              <a:t>unoperationalised</a:t>
            </a:r>
            <a:r>
              <a:rPr lang="en-US" sz="2400" dirty="0" smtClean="0"/>
              <a:t> political slogan </a:t>
            </a:r>
            <a:r>
              <a:rPr lang="en-US" sz="2400" dirty="0"/>
              <a:t>(</a:t>
            </a:r>
            <a:r>
              <a:rPr lang="en-US" sz="2400" dirty="0" err="1"/>
              <a:t>Kuteeva</a:t>
            </a:r>
            <a:r>
              <a:rPr lang="en-US" sz="2400" dirty="0"/>
              <a:t> &amp; Airey, 2014) </a:t>
            </a:r>
            <a:endParaRPr lang="en-US" sz="2400" dirty="0" smtClean="0"/>
          </a:p>
          <a:p>
            <a:pPr lvl="1"/>
            <a:endParaRPr lang="da-DK" sz="2400" dirty="0"/>
          </a:p>
          <a:p>
            <a:pPr lvl="1"/>
            <a:r>
              <a:rPr lang="en-US" sz="2400" dirty="0" smtClean="0"/>
              <a:t>An </a:t>
            </a:r>
            <a:r>
              <a:rPr lang="en-US" sz="2400" dirty="0"/>
              <a:t>intuitively appealing idea (but) a somewhat fuzzy and probably unrealistic target (</a:t>
            </a:r>
            <a:r>
              <a:rPr lang="en-US" sz="2400" dirty="0" smtClean="0"/>
              <a:t>Philipson, </a:t>
            </a:r>
            <a:r>
              <a:rPr lang="en-US" sz="2400" dirty="0"/>
              <a:t>2006</a:t>
            </a:r>
            <a:r>
              <a:rPr lang="en-US" sz="2400" dirty="0" smtClean="0"/>
              <a:t>)</a:t>
            </a:r>
          </a:p>
          <a:p>
            <a:pPr lvl="1"/>
            <a:endParaRPr lang="da-DK" sz="2400" dirty="0"/>
          </a:p>
          <a:p>
            <a:pPr lvl="1"/>
            <a:r>
              <a:rPr lang="en-US" sz="2400" dirty="0" smtClean="0"/>
              <a:t>Parallel </a:t>
            </a:r>
            <a:r>
              <a:rPr lang="en-US" sz="2400" dirty="0"/>
              <a:t>language use is a necessity – only its implementation can be discussed (</a:t>
            </a:r>
            <a:r>
              <a:rPr lang="en-US" sz="2400" dirty="0" err="1"/>
              <a:t>Gregersen</a:t>
            </a:r>
            <a:r>
              <a:rPr lang="en-US" sz="2400" dirty="0"/>
              <a:t> &amp; Josephson, 2014)</a:t>
            </a:r>
          </a:p>
          <a:p>
            <a:pPr lvl="1"/>
            <a:endParaRPr lang="da-DK" dirty="0"/>
          </a:p>
          <a:p>
            <a:pPr lvl="1"/>
            <a:endParaRPr lang="da-DK" dirty="0"/>
          </a:p>
        </p:txBody>
      </p:sp>
    </p:spTree>
    <p:extLst>
      <p:ext uri="{BB962C8B-B14F-4D97-AF65-F5344CB8AC3E}">
        <p14:creationId xmlns:p14="http://schemas.microsoft.com/office/powerpoint/2010/main" val="32643224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Eksempel</a:t>
            </a:r>
            <a:r>
              <a:rPr lang="en-GB" dirty="0" smtClean="0"/>
              <a:t> </a:t>
            </a:r>
            <a:r>
              <a:rPr lang="en-GB" dirty="0" err="1" smtClean="0"/>
              <a:t>på</a:t>
            </a:r>
            <a:r>
              <a:rPr lang="en-GB" dirty="0" smtClean="0"/>
              <a:t> </a:t>
            </a:r>
            <a:r>
              <a:rPr lang="en-GB" dirty="0" err="1" smtClean="0"/>
              <a:t>parallelsproglighed</a:t>
            </a:r>
            <a:r>
              <a:rPr lang="en-GB" dirty="0" smtClean="0"/>
              <a:t> </a:t>
            </a:r>
            <a:r>
              <a:rPr lang="en-GB" dirty="0" err="1" smtClean="0"/>
              <a:t>i</a:t>
            </a:r>
            <a:r>
              <a:rPr lang="en-GB" dirty="0" smtClean="0"/>
              <a:t> </a:t>
            </a:r>
            <a:r>
              <a:rPr lang="en-GB" dirty="0" err="1" smtClean="0"/>
              <a:t>en</a:t>
            </a:r>
            <a:r>
              <a:rPr lang="en-GB" dirty="0" smtClean="0"/>
              <a:t> </a:t>
            </a:r>
            <a:r>
              <a:rPr lang="en-GB" dirty="0" err="1" smtClean="0"/>
              <a:t>eksamenssituation</a:t>
            </a:r>
            <a:endParaRPr lang="en-GB" dirty="0"/>
          </a:p>
        </p:txBody>
      </p:sp>
      <p:sp>
        <p:nvSpPr>
          <p:cNvPr id="3" name="Content Placeholder 2"/>
          <p:cNvSpPr>
            <a:spLocks noGrp="1"/>
          </p:cNvSpPr>
          <p:nvPr>
            <p:ph idx="1"/>
          </p:nvPr>
        </p:nvSpPr>
        <p:spPr>
          <a:xfrm>
            <a:off x="588965" y="1718733"/>
            <a:ext cx="9571035" cy="1567392"/>
          </a:xfrm>
        </p:spPr>
        <p:txBody>
          <a:bodyPr/>
          <a:lstStyle/>
          <a:p>
            <a:pPr marL="0" indent="0">
              <a:buNone/>
            </a:pPr>
            <a:r>
              <a:rPr lang="en-GB" dirty="0" err="1" smtClean="0"/>
              <a:t>Udklip</a:t>
            </a:r>
            <a:r>
              <a:rPr lang="en-GB" dirty="0" smtClean="0"/>
              <a:t> </a:t>
            </a:r>
            <a:r>
              <a:rPr lang="en-GB" dirty="0" err="1" smtClean="0"/>
              <a:t>fra</a:t>
            </a:r>
            <a:r>
              <a:rPr lang="en-GB" dirty="0" smtClean="0"/>
              <a:t> </a:t>
            </a:r>
            <a:r>
              <a:rPr lang="en-GB" dirty="0" err="1" smtClean="0"/>
              <a:t>eksamensinteraktion</a:t>
            </a:r>
            <a:r>
              <a:rPr lang="en-GB" dirty="0" smtClean="0"/>
              <a:t> </a:t>
            </a:r>
            <a:r>
              <a:rPr lang="en-GB" dirty="0" err="1" smtClean="0"/>
              <a:t>mellem</a:t>
            </a:r>
            <a:r>
              <a:rPr lang="en-GB" dirty="0" smtClean="0"/>
              <a:t> </a:t>
            </a:r>
            <a:r>
              <a:rPr lang="en-GB" dirty="0" err="1" smtClean="0"/>
              <a:t>underviser</a:t>
            </a:r>
            <a:r>
              <a:rPr lang="en-GB" dirty="0" smtClean="0"/>
              <a:t> (T) </a:t>
            </a:r>
            <a:r>
              <a:rPr lang="en-GB" dirty="0" err="1" smtClean="0"/>
              <a:t>og</a:t>
            </a:r>
            <a:r>
              <a:rPr lang="en-GB" dirty="0" smtClean="0"/>
              <a:t> </a:t>
            </a:r>
            <a:r>
              <a:rPr lang="en-GB" dirty="0" err="1" smtClean="0"/>
              <a:t>studerende</a:t>
            </a:r>
            <a:r>
              <a:rPr lang="en-GB" dirty="0" smtClean="0"/>
              <a:t> (S). </a:t>
            </a:r>
          </a:p>
          <a:p>
            <a:pPr marL="0" indent="0">
              <a:buNone/>
            </a:pPr>
            <a:endParaRPr lang="en-GB" dirty="0" smtClean="0"/>
          </a:p>
          <a:p>
            <a:pPr marL="457200" indent="-457200">
              <a:buAutoNum type="arabicPlain"/>
            </a:pPr>
            <a:r>
              <a:rPr lang="en-GB" dirty="0" smtClean="0"/>
              <a:t>S </a:t>
            </a:r>
            <a:r>
              <a:rPr lang="en-GB" dirty="0" smtClean="0"/>
              <a:t>	because (.) can I please do this in Danish?</a:t>
            </a:r>
          </a:p>
          <a:p>
            <a:pPr marL="457200" indent="-457200">
              <a:buAutoNum type="arabicPlain"/>
            </a:pPr>
            <a:r>
              <a:rPr lang="en-GB" dirty="0" smtClean="0"/>
              <a:t>T	</a:t>
            </a:r>
            <a:r>
              <a:rPr lang="en-GB" dirty="0" err="1" smtClean="0"/>
              <a:t>på</a:t>
            </a:r>
            <a:r>
              <a:rPr lang="en-GB" dirty="0" smtClean="0"/>
              <a:t> </a:t>
            </a:r>
            <a:r>
              <a:rPr lang="en-GB" dirty="0" err="1" smtClean="0"/>
              <a:t>dansk</a:t>
            </a:r>
            <a:r>
              <a:rPr lang="en-GB" dirty="0" smtClean="0"/>
              <a:t> or </a:t>
            </a:r>
            <a:r>
              <a:rPr lang="en-GB" dirty="0" err="1" smtClean="0"/>
              <a:t>svensk</a:t>
            </a:r>
            <a:r>
              <a:rPr lang="en-GB" dirty="0" smtClean="0"/>
              <a:t> or whatever you want</a:t>
            </a:r>
          </a:p>
          <a:p>
            <a:pPr marL="457200" indent="-457200">
              <a:buAutoNum type="arabicPlain"/>
            </a:pPr>
            <a:endParaRPr lang="en-GB" dirty="0" smtClean="0"/>
          </a:p>
          <a:p>
            <a:pPr marL="0" indent="0">
              <a:buNone/>
            </a:pPr>
            <a:r>
              <a:rPr lang="en-GB" dirty="0" smtClean="0"/>
              <a:t>Interview med </a:t>
            </a:r>
            <a:r>
              <a:rPr lang="en-GB" dirty="0" err="1" smtClean="0"/>
              <a:t>underviser</a:t>
            </a:r>
            <a:r>
              <a:rPr lang="en-GB" dirty="0" smtClean="0"/>
              <a:t>. </a:t>
            </a:r>
            <a:endParaRPr lang="en-GB" dirty="0"/>
          </a:p>
          <a:p>
            <a:pPr marL="0" indent="0">
              <a:buNone/>
            </a:pPr>
            <a:r>
              <a:rPr lang="en-GB" i="1" dirty="0" smtClean="0"/>
              <a:t>“I </a:t>
            </a:r>
            <a:r>
              <a:rPr lang="en-GB" i="1" dirty="0"/>
              <a:t>like to think whether it's right or wrong that it also makes it </a:t>
            </a:r>
            <a:r>
              <a:rPr lang="en-GB" i="1" dirty="0" smtClean="0"/>
              <a:t>easier </a:t>
            </a:r>
            <a:r>
              <a:rPr lang="en-GB" i="1" dirty="0"/>
              <a:t>for them because they know they can revert back, so in some ways they get the best of both </a:t>
            </a:r>
            <a:r>
              <a:rPr lang="en-GB" i="1" dirty="0" smtClean="0"/>
              <a:t>worlds”</a:t>
            </a:r>
            <a:endParaRPr lang="en-GB" i="1" dirty="0"/>
          </a:p>
          <a:p>
            <a:pPr marL="0" indent="0">
              <a:buNone/>
            </a:pPr>
            <a:r>
              <a:rPr lang="en-GB" dirty="0" smtClean="0"/>
              <a:t>  </a:t>
            </a:r>
            <a:endParaRPr lang="en-GB" dirty="0"/>
          </a:p>
        </p:txBody>
      </p:sp>
      <p:sp>
        <p:nvSpPr>
          <p:cNvPr id="5" name="Date Placeholder 4"/>
          <p:cNvSpPr>
            <a:spLocks noGrp="1"/>
          </p:cNvSpPr>
          <p:nvPr>
            <p:ph type="dt" sz="half" idx="14"/>
          </p:nvPr>
        </p:nvSpPr>
        <p:spPr/>
        <p:txBody>
          <a:bodyPr/>
          <a:lstStyle/>
          <a:p>
            <a:r>
              <a:rPr lang="da-DK" noProof="0" smtClean="0"/>
              <a:t>Sted og dato</a:t>
            </a:r>
            <a:endParaRPr lang="da-DK" noProof="0"/>
          </a:p>
        </p:txBody>
      </p:sp>
      <p:sp>
        <p:nvSpPr>
          <p:cNvPr id="6" name="Slide Number Placeholder 5"/>
          <p:cNvSpPr>
            <a:spLocks noGrp="1"/>
          </p:cNvSpPr>
          <p:nvPr>
            <p:ph type="sldNum" sz="quarter" idx="15"/>
          </p:nvPr>
        </p:nvSpPr>
        <p:spPr/>
        <p:txBody>
          <a:bodyPr/>
          <a:lstStyle/>
          <a:p>
            <a:r>
              <a:rPr lang="da-DK" smtClean="0"/>
              <a:t>Dias </a:t>
            </a:r>
            <a:fld id="{C3CC35E3-D664-4E28-B78A-E4B8421FC00F}" type="slidenum">
              <a:rPr lang="da-DK" smtClean="0"/>
              <a:pPr/>
              <a:t>9</a:t>
            </a:fld>
            <a:endParaRPr lang="da-DK"/>
          </a:p>
        </p:txBody>
      </p:sp>
    </p:spTree>
    <p:extLst>
      <p:ext uri="{BB962C8B-B14F-4D97-AF65-F5344CB8AC3E}">
        <p14:creationId xmlns:p14="http://schemas.microsoft.com/office/powerpoint/2010/main" val="39854335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28650" y="619126"/>
            <a:ext cx="9450389" cy="600075"/>
          </a:xfrm>
        </p:spPr>
        <p:txBody>
          <a:bodyPr/>
          <a:lstStyle/>
          <a:p>
            <a:r>
              <a:rPr lang="en-GB" dirty="0" err="1" smtClean="0"/>
              <a:t>Eksamenssituation</a:t>
            </a:r>
            <a:r>
              <a:rPr lang="en-GB" dirty="0" smtClean="0"/>
              <a:t> 1</a:t>
            </a:r>
            <a:endParaRPr lang="en-GB" dirty="0"/>
          </a:p>
        </p:txBody>
      </p:sp>
      <p:sp>
        <p:nvSpPr>
          <p:cNvPr id="3" name="Pladsholder til indhold 2"/>
          <p:cNvSpPr>
            <a:spLocks noGrp="1"/>
          </p:cNvSpPr>
          <p:nvPr>
            <p:ph idx="1"/>
          </p:nvPr>
        </p:nvSpPr>
        <p:spPr>
          <a:xfrm>
            <a:off x="714375" y="1374776"/>
            <a:ext cx="9445625" cy="1911349"/>
          </a:xfrm>
        </p:spPr>
        <p:txBody>
          <a:bodyPr/>
          <a:lstStyle/>
          <a:p>
            <a:endParaRPr lang="en-GB" dirty="0"/>
          </a:p>
          <a:p>
            <a:pPr marL="0" indent="0">
              <a:buNone/>
            </a:pPr>
            <a:r>
              <a:rPr lang="en-GB" sz="2000" dirty="0"/>
              <a:t>1    </a:t>
            </a:r>
            <a:r>
              <a:rPr lang="en-GB" sz="2000" dirty="0" smtClean="0"/>
              <a:t>T </a:t>
            </a:r>
            <a:r>
              <a:rPr lang="en-GB" sz="2000" dirty="0"/>
              <a:t>   </a:t>
            </a:r>
            <a:r>
              <a:rPr lang="en-GB" sz="2000" dirty="0" smtClean="0"/>
              <a:t>why </a:t>
            </a:r>
            <a:r>
              <a:rPr lang="en-GB" sz="2000" dirty="0"/>
              <a:t>would focusing the ultrasound beam </a:t>
            </a:r>
            <a:r>
              <a:rPr lang="en-GB" sz="2000" dirty="0" smtClean="0"/>
              <a:t>have optimized </a:t>
            </a:r>
            <a:r>
              <a:rPr lang="en-GB" sz="2000" dirty="0"/>
              <a:t>the image?</a:t>
            </a:r>
            <a:endParaRPr lang="da-DK" sz="2000" dirty="0"/>
          </a:p>
          <a:p>
            <a:pPr marL="0" indent="0">
              <a:buNone/>
            </a:pPr>
            <a:r>
              <a:rPr lang="da-DK" sz="2000" dirty="0" smtClean="0"/>
              <a:t>2 </a:t>
            </a:r>
            <a:r>
              <a:rPr lang="da-DK" sz="2000" dirty="0"/>
              <a:t>   S    it is </a:t>
            </a:r>
            <a:r>
              <a:rPr lang="da-DK" sz="2000" dirty="0" err="1"/>
              <a:t>because</a:t>
            </a:r>
            <a:r>
              <a:rPr lang="da-DK" sz="2000" dirty="0"/>
              <a:t> </a:t>
            </a:r>
            <a:r>
              <a:rPr lang="da-DK" sz="2000" dirty="0" err="1"/>
              <a:t>øhm</a:t>
            </a:r>
            <a:r>
              <a:rPr lang="da-DK" sz="2000" dirty="0"/>
              <a:t> the </a:t>
            </a:r>
            <a:r>
              <a:rPr lang="da-DK" sz="2000" b="1" dirty="0" err="1"/>
              <a:t>resolutio</a:t>
            </a:r>
            <a:r>
              <a:rPr lang="da-DK" sz="2000" b="1" dirty="0"/>
              <a:t> </a:t>
            </a:r>
            <a:r>
              <a:rPr lang="da-DK" sz="2000" b="1" dirty="0" err="1"/>
              <a:t>øhm</a:t>
            </a:r>
            <a:r>
              <a:rPr lang="da-DK" sz="2000" b="1" dirty="0"/>
              <a:t> ja øh </a:t>
            </a:r>
            <a:r>
              <a:rPr lang="da-DK" sz="2000" b="1" dirty="0" smtClean="0"/>
              <a:t>opløsningen</a:t>
            </a:r>
            <a:r>
              <a:rPr lang="da-DK" sz="2000" dirty="0" smtClean="0"/>
              <a:t> </a:t>
            </a:r>
            <a:r>
              <a:rPr lang="da-DK" sz="2000" dirty="0"/>
              <a:t>er opdelt i tre </a:t>
            </a:r>
            <a:r>
              <a:rPr lang="da-DK" sz="2000" dirty="0" smtClean="0"/>
              <a:t>3	planer </a:t>
            </a:r>
            <a:r>
              <a:rPr lang="da-DK" sz="2000" dirty="0"/>
              <a:t>aksial og </a:t>
            </a:r>
            <a:r>
              <a:rPr lang="da-DK" sz="2000" dirty="0" smtClean="0"/>
              <a:t>lateral </a:t>
            </a:r>
            <a:r>
              <a:rPr lang="da-DK" sz="2000" dirty="0"/>
              <a:t>og </a:t>
            </a:r>
            <a:r>
              <a:rPr lang="da-DK" sz="2000" dirty="0" err="1"/>
              <a:t>elevationel</a:t>
            </a:r>
            <a:r>
              <a:rPr lang="da-DK" sz="2000" dirty="0"/>
              <a:t> og ved den laterale </a:t>
            </a:r>
            <a:r>
              <a:rPr lang="da-DK" sz="2000" dirty="0" smtClean="0"/>
              <a:t>der hvor </a:t>
            </a:r>
          </a:p>
          <a:p>
            <a:pPr marL="0" indent="0">
              <a:buNone/>
            </a:pPr>
            <a:r>
              <a:rPr lang="da-DK" sz="2000" dirty="0" smtClean="0"/>
              <a:t>4	</a:t>
            </a:r>
            <a:r>
              <a:rPr lang="da-DK" sz="2000" dirty="0" err="1" smtClean="0"/>
              <a:t>beamet</a:t>
            </a:r>
            <a:r>
              <a:rPr lang="da-DK" sz="2000" dirty="0" smtClean="0"/>
              <a:t> </a:t>
            </a:r>
            <a:r>
              <a:rPr lang="da-DK" sz="2000" dirty="0"/>
              <a:t>er tyndest det er der hvor der er </a:t>
            </a:r>
            <a:r>
              <a:rPr lang="da-DK" sz="2000" dirty="0" smtClean="0"/>
              <a:t>bedst </a:t>
            </a:r>
            <a:r>
              <a:rPr lang="da-DK" sz="2000" dirty="0"/>
              <a:t>opløsning </a:t>
            </a:r>
          </a:p>
          <a:p>
            <a:pPr marL="0" indent="0">
              <a:buNone/>
            </a:pPr>
            <a:r>
              <a:rPr lang="en-GB" sz="2000" dirty="0" smtClean="0"/>
              <a:t>5 </a:t>
            </a:r>
            <a:r>
              <a:rPr lang="en-GB" sz="2000" dirty="0"/>
              <a:t>   </a:t>
            </a:r>
            <a:r>
              <a:rPr lang="en-GB" sz="2000" dirty="0" smtClean="0"/>
              <a:t>T </a:t>
            </a:r>
            <a:r>
              <a:rPr lang="en-GB" sz="2000" dirty="0"/>
              <a:t>   mm and the lateral resolution is best for </a:t>
            </a:r>
            <a:r>
              <a:rPr lang="en-GB" sz="2000" dirty="0" smtClean="0"/>
              <a:t>where is </a:t>
            </a:r>
            <a:r>
              <a:rPr lang="en-GB" sz="2000" dirty="0"/>
              <a:t>it?</a:t>
            </a:r>
            <a:endParaRPr lang="da-DK" sz="2000" dirty="0"/>
          </a:p>
          <a:p>
            <a:pPr marL="0" indent="0">
              <a:buNone/>
            </a:pPr>
            <a:r>
              <a:rPr lang="da-DK" sz="2000" dirty="0"/>
              <a:t>6  </a:t>
            </a:r>
            <a:r>
              <a:rPr lang="da-DK" sz="2000" dirty="0" smtClean="0"/>
              <a:t>  S </a:t>
            </a:r>
            <a:r>
              <a:rPr lang="da-DK" sz="2000" dirty="0"/>
              <a:t> </a:t>
            </a:r>
            <a:r>
              <a:rPr lang="da-DK" sz="2000" b="1" dirty="0"/>
              <a:t>  </a:t>
            </a:r>
            <a:r>
              <a:rPr lang="da-DK" sz="2000" b="1" dirty="0" err="1" smtClean="0"/>
              <a:t>it’s</a:t>
            </a:r>
            <a:r>
              <a:rPr lang="da-DK" sz="2000" b="1" dirty="0" smtClean="0"/>
              <a:t> </a:t>
            </a:r>
            <a:r>
              <a:rPr lang="da-DK" sz="2000" b="1" dirty="0"/>
              <a:t>øh det</a:t>
            </a:r>
            <a:r>
              <a:rPr lang="da-DK" sz="2000" dirty="0"/>
              <a:t> bedst ved fokus</a:t>
            </a:r>
          </a:p>
          <a:p>
            <a:endParaRPr lang="en-GB" dirty="0"/>
          </a:p>
        </p:txBody>
      </p:sp>
      <p:sp>
        <p:nvSpPr>
          <p:cNvPr id="5" name="Pladsholder til dato 4"/>
          <p:cNvSpPr>
            <a:spLocks noGrp="1"/>
          </p:cNvSpPr>
          <p:nvPr>
            <p:ph type="dt" sz="half" idx="14"/>
          </p:nvPr>
        </p:nvSpPr>
        <p:spPr/>
        <p:txBody>
          <a:bodyPr/>
          <a:lstStyle/>
          <a:p>
            <a:r>
              <a:rPr lang="da-DK" noProof="0" smtClean="0"/>
              <a:t>Sted og dato</a:t>
            </a:r>
            <a:endParaRPr lang="da-DK" noProof="0"/>
          </a:p>
        </p:txBody>
      </p:sp>
      <p:sp>
        <p:nvSpPr>
          <p:cNvPr id="6" name="Pladsholder til slidenummer 5"/>
          <p:cNvSpPr>
            <a:spLocks noGrp="1"/>
          </p:cNvSpPr>
          <p:nvPr>
            <p:ph type="sldNum" sz="quarter" idx="15"/>
          </p:nvPr>
        </p:nvSpPr>
        <p:spPr/>
        <p:txBody>
          <a:bodyPr/>
          <a:lstStyle/>
          <a:p>
            <a:r>
              <a:rPr lang="da-DK" smtClean="0"/>
              <a:t>Dias </a:t>
            </a:r>
            <a:fld id="{C3CC35E3-D664-4E28-B78A-E4B8421FC00F}" type="slidenum">
              <a:rPr lang="da-DK" smtClean="0"/>
              <a:pPr/>
              <a:t>10</a:t>
            </a:fld>
            <a:endParaRPr lang="da-DK"/>
          </a:p>
        </p:txBody>
      </p:sp>
    </p:spTree>
    <p:extLst>
      <p:ext uri="{BB962C8B-B14F-4D97-AF65-F5344CB8AC3E}">
        <p14:creationId xmlns:p14="http://schemas.microsoft.com/office/powerpoint/2010/main" val="25851354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Eksamenssituation 2</a:t>
            </a:r>
            <a:endParaRPr lang="en-GB" dirty="0"/>
          </a:p>
        </p:txBody>
      </p:sp>
      <p:sp>
        <p:nvSpPr>
          <p:cNvPr id="3" name="Pladsholder til indhold 2"/>
          <p:cNvSpPr>
            <a:spLocks noGrp="1"/>
          </p:cNvSpPr>
          <p:nvPr>
            <p:ph idx="1"/>
          </p:nvPr>
        </p:nvSpPr>
        <p:spPr>
          <a:xfrm>
            <a:off x="588965" y="1485900"/>
            <a:ext cx="11012485" cy="1800225"/>
          </a:xfrm>
        </p:spPr>
        <p:txBody>
          <a:bodyPr/>
          <a:lstStyle/>
          <a:p>
            <a:pPr marL="0" indent="0">
              <a:buNone/>
            </a:pPr>
            <a:r>
              <a:rPr lang="da-DK" sz="1800" dirty="0"/>
              <a:t>1</a:t>
            </a:r>
            <a:r>
              <a:rPr lang="en-GB" sz="1800" dirty="0"/>
              <a:t>    </a:t>
            </a:r>
            <a:r>
              <a:rPr lang="en-GB" sz="1800" dirty="0" smtClean="0"/>
              <a:t>T </a:t>
            </a:r>
            <a:r>
              <a:rPr lang="en-GB" sz="1800" dirty="0"/>
              <a:t>     but why is it </a:t>
            </a:r>
            <a:r>
              <a:rPr lang="en-GB" sz="1800" dirty="0" err="1"/>
              <a:t>it</a:t>
            </a:r>
            <a:r>
              <a:rPr lang="en-GB" sz="1800" dirty="0"/>
              <a:t> gets better in the </a:t>
            </a:r>
            <a:r>
              <a:rPr lang="en-GB" sz="1800" dirty="0" err="1"/>
              <a:t>focalzone</a:t>
            </a:r>
            <a:r>
              <a:rPr lang="en-GB" sz="1800" dirty="0"/>
              <a:t>? </a:t>
            </a:r>
            <a:endParaRPr lang="da-DK" sz="1800" dirty="0"/>
          </a:p>
          <a:p>
            <a:pPr marL="0" indent="0">
              <a:buNone/>
            </a:pPr>
            <a:r>
              <a:rPr lang="en-GB" sz="1800" dirty="0"/>
              <a:t>2    S      mm </a:t>
            </a:r>
            <a:r>
              <a:rPr lang="en-GB" sz="1800" dirty="0" err="1"/>
              <a:t>e</a:t>
            </a:r>
            <a:r>
              <a:rPr lang="en-GB" sz="1800" dirty="0" err="1" smtClean="0"/>
              <a:t>hm</a:t>
            </a:r>
            <a:r>
              <a:rPr lang="en-GB" sz="1800" dirty="0" smtClean="0"/>
              <a:t> I’m </a:t>
            </a:r>
            <a:r>
              <a:rPr lang="en-GB" sz="1800" dirty="0"/>
              <a:t>not </a:t>
            </a:r>
            <a:r>
              <a:rPr lang="en-GB" sz="1800" dirty="0" smtClean="0"/>
              <a:t>I’m </a:t>
            </a:r>
            <a:r>
              <a:rPr lang="en-GB" sz="1800" dirty="0"/>
              <a:t>not quite sure but is it like I</a:t>
            </a:r>
            <a:r>
              <a:rPr lang="en-GB" sz="1800" dirty="0" smtClean="0"/>
              <a:t> </a:t>
            </a:r>
            <a:r>
              <a:rPr lang="en-GB" sz="1800" dirty="0"/>
              <a:t>&lt;have </a:t>
            </a:r>
            <a:r>
              <a:rPr lang="en-GB" sz="1800" dirty="0" smtClean="0"/>
              <a:t>that what&gt; </a:t>
            </a:r>
            <a:endParaRPr lang="da-DK" sz="1800" dirty="0"/>
          </a:p>
          <a:p>
            <a:pPr marL="0" indent="0">
              <a:buNone/>
            </a:pPr>
            <a:r>
              <a:rPr lang="en-GB" sz="1800" dirty="0" smtClean="0"/>
              <a:t>3 </a:t>
            </a:r>
            <a:r>
              <a:rPr lang="en-GB" sz="1800" dirty="0"/>
              <a:t>   </a:t>
            </a:r>
            <a:r>
              <a:rPr lang="en-GB" sz="1800" dirty="0" smtClean="0"/>
              <a:t>T </a:t>
            </a:r>
            <a:r>
              <a:rPr lang="en-GB" sz="1800" dirty="0"/>
              <a:t>    &lt;you can think of an example yep&gt; </a:t>
            </a:r>
            <a:endParaRPr lang="da-DK" sz="1800" dirty="0"/>
          </a:p>
          <a:p>
            <a:pPr marL="0" indent="0">
              <a:buNone/>
            </a:pPr>
            <a:r>
              <a:rPr lang="en-GB" sz="1800" dirty="0"/>
              <a:t>4</a:t>
            </a:r>
            <a:r>
              <a:rPr lang="en-GB" sz="1800" dirty="0" smtClean="0"/>
              <a:t> </a:t>
            </a:r>
            <a:r>
              <a:rPr lang="en-GB" sz="1800" dirty="0"/>
              <a:t>  </a:t>
            </a:r>
            <a:r>
              <a:rPr lang="en-GB" sz="1800" dirty="0" smtClean="0"/>
              <a:t> S </a:t>
            </a:r>
            <a:r>
              <a:rPr lang="en-GB" sz="1800" dirty="0"/>
              <a:t>    when I</a:t>
            </a:r>
            <a:r>
              <a:rPr lang="en-GB" sz="1800" dirty="0" smtClean="0"/>
              <a:t> </a:t>
            </a:r>
            <a:r>
              <a:rPr lang="en-GB" sz="1800" dirty="0"/>
              <a:t>have the transducer and I</a:t>
            </a:r>
            <a:r>
              <a:rPr lang="en-GB" sz="1800" dirty="0" smtClean="0"/>
              <a:t> </a:t>
            </a:r>
            <a:r>
              <a:rPr lang="en-GB" sz="1800" dirty="0"/>
              <a:t>change </a:t>
            </a:r>
            <a:r>
              <a:rPr lang="en-GB" sz="1800" dirty="0" smtClean="0"/>
              <a:t>the </a:t>
            </a:r>
            <a:r>
              <a:rPr lang="en-GB" sz="1800" dirty="0" err="1"/>
              <a:t>focals</a:t>
            </a:r>
            <a:r>
              <a:rPr lang="en-GB" sz="1800" dirty="0"/>
              <a:t> I</a:t>
            </a:r>
            <a:r>
              <a:rPr lang="en-GB" sz="1800" dirty="0" smtClean="0"/>
              <a:t> </a:t>
            </a:r>
            <a:r>
              <a:rPr lang="en-GB" sz="1800" dirty="0"/>
              <a:t>change the focus so </a:t>
            </a:r>
            <a:r>
              <a:rPr lang="da-DK" sz="1800" dirty="0" err="1"/>
              <a:t>that</a:t>
            </a:r>
            <a:r>
              <a:rPr lang="da-DK" sz="1800" dirty="0"/>
              <a:t> </a:t>
            </a:r>
            <a:r>
              <a:rPr lang="da-DK" sz="1800" dirty="0" smtClean="0"/>
              <a:t>I </a:t>
            </a:r>
            <a:r>
              <a:rPr lang="da-DK" sz="1800" dirty="0" err="1"/>
              <a:t>can</a:t>
            </a:r>
            <a:r>
              <a:rPr lang="da-DK" sz="1800" dirty="0"/>
              <a:t> </a:t>
            </a:r>
            <a:r>
              <a:rPr lang="da-DK" sz="1800" dirty="0" err="1"/>
              <a:t>see</a:t>
            </a:r>
            <a:r>
              <a:rPr lang="da-DK" sz="1800" dirty="0"/>
              <a:t> eh </a:t>
            </a:r>
          </a:p>
          <a:p>
            <a:pPr marL="0" indent="0">
              <a:buNone/>
            </a:pPr>
            <a:r>
              <a:rPr lang="da-DK" sz="1800" dirty="0" smtClean="0"/>
              <a:t>5      	</a:t>
            </a:r>
            <a:r>
              <a:rPr lang="da-DK" sz="1800" dirty="0" err="1" smtClean="0"/>
              <a:t>I’m</a:t>
            </a:r>
            <a:r>
              <a:rPr lang="da-DK" sz="1800" dirty="0" smtClean="0"/>
              <a:t> </a:t>
            </a:r>
            <a:r>
              <a:rPr lang="da-DK" sz="1800" b="1" dirty="0" err="1"/>
              <a:t>deeper</a:t>
            </a:r>
            <a:r>
              <a:rPr lang="da-DK" sz="1800" b="1" dirty="0"/>
              <a:t> in the (0.5) jeg er</a:t>
            </a:r>
            <a:r>
              <a:rPr lang="da-DK" sz="1800" dirty="0"/>
              <a:t> dybere </a:t>
            </a:r>
            <a:r>
              <a:rPr lang="da-DK" sz="1800" dirty="0" smtClean="0"/>
              <a:t>nede </a:t>
            </a:r>
            <a:r>
              <a:rPr lang="da-DK" sz="1800" dirty="0"/>
              <a:t>vævet så jeg vil kunne se øh jeg laver mine æh</a:t>
            </a:r>
          </a:p>
          <a:p>
            <a:pPr marL="457200" indent="-457200">
              <a:buAutoNum type="arabicPlain" startAt="6"/>
            </a:pPr>
            <a:r>
              <a:rPr lang="da-DK" sz="1800" dirty="0"/>
              <a:t>     </a:t>
            </a:r>
            <a:r>
              <a:rPr lang="da-DK" sz="1800" dirty="0" smtClean="0"/>
              <a:t>	jeg </a:t>
            </a:r>
            <a:r>
              <a:rPr lang="da-DK" sz="1800" dirty="0"/>
              <a:t>gør mine bølger klarere lydbølger </a:t>
            </a:r>
            <a:r>
              <a:rPr lang="da-DK" sz="1800" dirty="0" smtClean="0"/>
              <a:t>klarere nede </a:t>
            </a:r>
            <a:r>
              <a:rPr lang="da-DK" sz="1800" dirty="0"/>
              <a:t>dybt i vævet hvor jeg gerne vil se </a:t>
            </a:r>
          </a:p>
          <a:p>
            <a:pPr marL="0" indent="0">
              <a:buNone/>
            </a:pPr>
            <a:r>
              <a:rPr lang="da-DK" sz="1800" dirty="0"/>
              <a:t>7</a:t>
            </a:r>
            <a:r>
              <a:rPr lang="da-DK" sz="1800" dirty="0" smtClean="0"/>
              <a:t> </a:t>
            </a:r>
            <a:r>
              <a:rPr lang="da-DK" sz="1800" dirty="0"/>
              <a:t>  </a:t>
            </a:r>
            <a:r>
              <a:rPr lang="da-DK" sz="1800" dirty="0" smtClean="0"/>
              <a:t>  T </a:t>
            </a:r>
            <a:r>
              <a:rPr lang="da-DK" sz="1800" dirty="0"/>
              <a:t>    ja </a:t>
            </a:r>
          </a:p>
          <a:p>
            <a:pPr marL="0" indent="0">
              <a:buNone/>
            </a:pPr>
            <a:r>
              <a:rPr lang="da-DK" sz="1800" dirty="0"/>
              <a:t>8</a:t>
            </a:r>
            <a:r>
              <a:rPr lang="da-DK" sz="1800" dirty="0" smtClean="0"/>
              <a:t> </a:t>
            </a:r>
            <a:r>
              <a:rPr lang="da-DK" sz="1800" dirty="0"/>
              <a:t>  </a:t>
            </a:r>
            <a:r>
              <a:rPr lang="da-DK" sz="1800" dirty="0" smtClean="0"/>
              <a:t>  S </a:t>
            </a:r>
            <a:r>
              <a:rPr lang="da-DK" sz="1800" dirty="0"/>
              <a:t>    ved også at så ændrer jeg mine frames måske</a:t>
            </a:r>
          </a:p>
          <a:p>
            <a:pPr marL="0" indent="0">
              <a:buNone/>
            </a:pPr>
            <a:r>
              <a:rPr lang="en-GB" sz="1800" dirty="0"/>
              <a:t>9</a:t>
            </a:r>
            <a:r>
              <a:rPr lang="en-GB" sz="1800" dirty="0" smtClean="0"/>
              <a:t>  </a:t>
            </a:r>
            <a:r>
              <a:rPr lang="en-GB" sz="1800" dirty="0"/>
              <a:t> </a:t>
            </a:r>
            <a:r>
              <a:rPr lang="en-GB" sz="1800" dirty="0" smtClean="0"/>
              <a:t>  T </a:t>
            </a:r>
            <a:r>
              <a:rPr lang="en-GB" sz="1800" dirty="0"/>
              <a:t>    </a:t>
            </a:r>
            <a:r>
              <a:rPr lang="en-GB" sz="1800" dirty="0" err="1"/>
              <a:t>måske</a:t>
            </a:r>
            <a:r>
              <a:rPr lang="en-GB" sz="1800" dirty="0"/>
              <a:t> frame rate yeah </a:t>
            </a:r>
            <a:endParaRPr lang="da-DK" sz="1800" dirty="0"/>
          </a:p>
          <a:p>
            <a:pPr marL="0" indent="0">
              <a:buNone/>
            </a:pPr>
            <a:r>
              <a:rPr lang="en-GB" sz="1800" dirty="0" smtClean="0"/>
              <a:t>10  </a:t>
            </a:r>
            <a:r>
              <a:rPr lang="en-GB" sz="1800" dirty="0"/>
              <a:t> </a:t>
            </a:r>
            <a:r>
              <a:rPr lang="en-GB" sz="1800" dirty="0" smtClean="0"/>
              <a:t>S </a:t>
            </a:r>
            <a:r>
              <a:rPr lang="en-GB" sz="1800" dirty="0"/>
              <a:t>    </a:t>
            </a:r>
            <a:r>
              <a:rPr lang="en-GB" sz="1800" dirty="0" err="1"/>
              <a:t>ja</a:t>
            </a:r>
            <a:r>
              <a:rPr lang="en-GB" sz="1800" dirty="0"/>
              <a:t>  </a:t>
            </a:r>
            <a:endParaRPr lang="da-DK" sz="1800" dirty="0"/>
          </a:p>
          <a:p>
            <a:pPr marL="0" indent="0">
              <a:buNone/>
            </a:pPr>
            <a:r>
              <a:rPr lang="en-GB" sz="1800" dirty="0" smtClean="0"/>
              <a:t>11 </a:t>
            </a:r>
            <a:r>
              <a:rPr lang="en-GB" sz="1800" dirty="0"/>
              <a:t>  </a:t>
            </a:r>
            <a:r>
              <a:rPr lang="en-GB" sz="1800" dirty="0" smtClean="0"/>
              <a:t>T </a:t>
            </a:r>
            <a:r>
              <a:rPr lang="en-GB" sz="1800" dirty="0"/>
              <a:t>    </a:t>
            </a:r>
            <a:r>
              <a:rPr lang="en-GB" sz="1800" dirty="0" smtClean="0"/>
              <a:t>it’s (.) </a:t>
            </a:r>
            <a:r>
              <a:rPr lang="en-GB" sz="1800" dirty="0" err="1"/>
              <a:t>måske</a:t>
            </a:r>
            <a:r>
              <a:rPr lang="en-GB" sz="1800" dirty="0"/>
              <a:t> is a good word </a:t>
            </a:r>
            <a:r>
              <a:rPr lang="en-GB" sz="1800" dirty="0" err="1"/>
              <a:t>hh</a:t>
            </a:r>
            <a:r>
              <a:rPr lang="en-GB" sz="1800" dirty="0"/>
              <a:t> </a:t>
            </a:r>
            <a:endParaRPr lang="da-DK" sz="1800" dirty="0"/>
          </a:p>
          <a:p>
            <a:endParaRPr lang="en-GB" dirty="0"/>
          </a:p>
        </p:txBody>
      </p:sp>
      <p:sp>
        <p:nvSpPr>
          <p:cNvPr id="5" name="Pladsholder til dato 4"/>
          <p:cNvSpPr>
            <a:spLocks noGrp="1"/>
          </p:cNvSpPr>
          <p:nvPr>
            <p:ph type="dt" sz="half" idx="14"/>
          </p:nvPr>
        </p:nvSpPr>
        <p:spPr/>
        <p:txBody>
          <a:bodyPr/>
          <a:lstStyle/>
          <a:p>
            <a:r>
              <a:rPr lang="da-DK" noProof="0" smtClean="0"/>
              <a:t>Sted og dato</a:t>
            </a:r>
            <a:endParaRPr lang="da-DK" noProof="0"/>
          </a:p>
        </p:txBody>
      </p:sp>
      <p:sp>
        <p:nvSpPr>
          <p:cNvPr id="6" name="Pladsholder til slidenummer 5"/>
          <p:cNvSpPr>
            <a:spLocks noGrp="1"/>
          </p:cNvSpPr>
          <p:nvPr>
            <p:ph type="sldNum" sz="quarter" idx="15"/>
          </p:nvPr>
        </p:nvSpPr>
        <p:spPr/>
        <p:txBody>
          <a:bodyPr/>
          <a:lstStyle/>
          <a:p>
            <a:r>
              <a:rPr lang="da-DK" smtClean="0"/>
              <a:t>Dias </a:t>
            </a:r>
            <a:fld id="{C3CC35E3-D664-4E28-B78A-E4B8421FC00F}" type="slidenum">
              <a:rPr lang="da-DK" smtClean="0"/>
              <a:pPr/>
              <a:t>11</a:t>
            </a:fld>
            <a:endParaRPr lang="da-DK"/>
          </a:p>
        </p:txBody>
      </p:sp>
    </p:spTree>
    <p:extLst>
      <p:ext uri="{BB962C8B-B14F-4D97-AF65-F5344CB8AC3E}">
        <p14:creationId xmlns:p14="http://schemas.microsoft.com/office/powerpoint/2010/main" val="39208485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Det</a:t>
            </a:r>
            <a:r>
              <a:rPr lang="en-GB" dirty="0" smtClean="0"/>
              <a:t> </a:t>
            </a:r>
            <a:r>
              <a:rPr lang="en-GB" dirty="0" err="1" smtClean="0"/>
              <a:t>internationale</a:t>
            </a:r>
            <a:r>
              <a:rPr lang="en-GB" dirty="0" smtClean="0"/>
              <a:t> </a:t>
            </a:r>
            <a:r>
              <a:rPr lang="en-GB" dirty="0" err="1" smtClean="0"/>
              <a:t>klasseværelse</a:t>
            </a:r>
            <a:endParaRPr lang="en-GB" dirty="0"/>
          </a:p>
        </p:txBody>
      </p:sp>
      <p:sp>
        <p:nvSpPr>
          <p:cNvPr id="3" name="Content Placeholder 2"/>
          <p:cNvSpPr>
            <a:spLocks noGrp="1"/>
          </p:cNvSpPr>
          <p:nvPr>
            <p:ph idx="1"/>
          </p:nvPr>
        </p:nvSpPr>
        <p:spPr>
          <a:xfrm>
            <a:off x="588963" y="1485900"/>
            <a:ext cx="11012488" cy="4824413"/>
          </a:xfrm>
        </p:spPr>
        <p:txBody>
          <a:bodyPr/>
          <a:lstStyle/>
          <a:p>
            <a:pPr marL="0" indent="0">
              <a:buNone/>
            </a:pPr>
            <a:r>
              <a:rPr lang="da-DK" i="1" dirty="0" smtClean="0"/>
              <a:t>”</a:t>
            </a:r>
            <a:r>
              <a:rPr lang="da-DK" i="1" dirty="0"/>
              <a:t>Det vi har lige nu er en dansk uddannelse på engelsk med 30 </a:t>
            </a:r>
            <a:r>
              <a:rPr lang="da-DK" i="1" dirty="0" smtClean="0"/>
              <a:t>%, 		hovedsageligt europæiske, </a:t>
            </a:r>
            <a:r>
              <a:rPr lang="da-DK" i="1" dirty="0"/>
              <a:t>udenlandske studerende og en lille </a:t>
            </a:r>
            <a:r>
              <a:rPr lang="da-DK" i="1" dirty="0" smtClean="0"/>
              <a:t>				procentdel </a:t>
            </a:r>
            <a:r>
              <a:rPr lang="da-DK" i="1" dirty="0"/>
              <a:t>kinesiske</a:t>
            </a:r>
            <a:r>
              <a:rPr lang="da-DK" i="1" dirty="0" smtClean="0"/>
              <a:t>”. </a:t>
            </a:r>
            <a:endParaRPr lang="da-DK" i="1" dirty="0" smtClean="0"/>
          </a:p>
          <a:p>
            <a:pPr marL="0" indent="0">
              <a:buNone/>
            </a:pPr>
            <a:r>
              <a:rPr lang="da-DK" i="1" dirty="0" smtClean="0"/>
              <a:t>								</a:t>
            </a:r>
            <a:r>
              <a:rPr lang="da-DK" dirty="0" smtClean="0"/>
              <a:t>Studieleder</a:t>
            </a:r>
            <a:r>
              <a:rPr lang="da-DK" dirty="0" smtClean="0"/>
              <a:t> på SCIENCE</a:t>
            </a:r>
            <a:r>
              <a:rPr lang="da-DK" dirty="0" smtClean="0"/>
              <a:t>. </a:t>
            </a:r>
            <a:endParaRPr lang="en-US" dirty="0" smtClean="0"/>
          </a:p>
          <a:p>
            <a:endParaRPr lang="en-GB" dirty="0"/>
          </a:p>
        </p:txBody>
      </p:sp>
      <p:sp>
        <p:nvSpPr>
          <p:cNvPr id="4" name="Date Placeholder 3"/>
          <p:cNvSpPr>
            <a:spLocks noGrp="1"/>
          </p:cNvSpPr>
          <p:nvPr>
            <p:ph type="dt" sz="half" idx="10"/>
          </p:nvPr>
        </p:nvSpPr>
        <p:spPr/>
        <p:txBody>
          <a:bodyPr/>
          <a:lstStyle/>
          <a:p>
            <a:fld id="{3C829339-1C74-4825-ADEB-BCD7E13EFC81}" type="datetime1">
              <a:rPr lang="da-DK" smtClean="0"/>
              <a:t>06-11-2019</a:t>
            </a:fld>
            <a:endParaRPr lang="da-DK" dirty="0"/>
          </a:p>
        </p:txBody>
      </p:sp>
      <p:sp>
        <p:nvSpPr>
          <p:cNvPr id="5" name="Slide Number Placeholder 4"/>
          <p:cNvSpPr>
            <a:spLocks noGrp="1"/>
          </p:cNvSpPr>
          <p:nvPr>
            <p:ph type="sldNum" sz="quarter" idx="12"/>
          </p:nvPr>
        </p:nvSpPr>
        <p:spPr/>
        <p:txBody>
          <a:bodyPr/>
          <a:lstStyle/>
          <a:p>
            <a:fld id="{091A926C-488A-4E3E-9C21-57CAA120E114}" type="slidenum">
              <a:rPr lang="da-DK" smtClean="0"/>
              <a:t>12</a:t>
            </a:fld>
            <a:endParaRPr lang="da-DK" dirty="0"/>
          </a:p>
        </p:txBody>
      </p:sp>
      <p:pic>
        <p:nvPicPr>
          <p:cNvPr id="1026" name="Picture 2" descr="https://hum.ku.dk/faknyt/2019/august/internationale-studerende-kloejes-i-gruppearbejde-og-mundtlige-eksaminer/S_ndre_Campus_humaniora_497x25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6545" y="2883507"/>
            <a:ext cx="6765885" cy="31552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37950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smtClean="0"/>
              <a:t>Historien</a:t>
            </a:r>
            <a:r>
              <a:rPr lang="en-US" dirty="0" smtClean="0"/>
              <a:t> om Chang </a:t>
            </a:r>
            <a:r>
              <a:rPr lang="en-US" dirty="0"/>
              <a:t/>
            </a:r>
            <a:br>
              <a:rPr lang="en-US" dirty="0"/>
            </a:br>
            <a:endParaRPr lang="en-GB" dirty="0"/>
          </a:p>
        </p:txBody>
      </p:sp>
      <p:sp>
        <p:nvSpPr>
          <p:cNvPr id="3" name="Pladsholder til indhold 2"/>
          <p:cNvSpPr>
            <a:spLocks noGrp="1"/>
          </p:cNvSpPr>
          <p:nvPr>
            <p:ph idx="1"/>
          </p:nvPr>
        </p:nvSpPr>
        <p:spPr/>
        <p:txBody>
          <a:bodyPr/>
          <a:lstStyle/>
          <a:p>
            <a:pPr marL="0" indent="0">
              <a:buNone/>
            </a:pPr>
            <a:r>
              <a:rPr lang="da-DK" i="1" dirty="0" smtClean="0"/>
              <a:t>”Vi </a:t>
            </a:r>
            <a:r>
              <a:rPr lang="da-DK" i="1" dirty="0"/>
              <a:t>er 6 (i gruppen), Valentina og mig der er fra Spanien, og så er der tre danskere og så en fra Kina, han er [analytiker]. Jeg synes det fungerer fint. Vi snakker stort set engelsk, men der er nogle gange sådan hvis jeg skal forklare noget hurtigt til Valentina, så fyrer jeg den bare af på spansk, fx hvis vi lige snakker om noget. Nogle gange snakker vi også dansk blandt os hvis de lige diskuterer noget hurtigt mellem to</a:t>
            </a:r>
            <a:r>
              <a:rPr lang="da-DK" i="1" dirty="0" smtClean="0"/>
              <a:t>.” </a:t>
            </a:r>
            <a:endParaRPr lang="da-DK" i="1" dirty="0"/>
          </a:p>
          <a:p>
            <a:pPr marL="0" indent="0">
              <a:buNone/>
            </a:pPr>
            <a:endParaRPr lang="da-DK" i="1" dirty="0"/>
          </a:p>
          <a:p>
            <a:pPr marL="0" indent="0">
              <a:buNone/>
            </a:pPr>
            <a:r>
              <a:rPr lang="da-DK" i="1" dirty="0" smtClean="0"/>
              <a:t>”</a:t>
            </a:r>
            <a:r>
              <a:rPr lang="da-DK" i="1" dirty="0"/>
              <a:t>Jeg tror de har et meget fint engelsk allesammen synes jeg. Chang tror jeg har haft </a:t>
            </a:r>
            <a:r>
              <a:rPr lang="da-DK" i="1" dirty="0" smtClean="0"/>
              <a:t>lidt </a:t>
            </a:r>
            <a:r>
              <a:rPr lang="en-GB" i="1" dirty="0" err="1" smtClean="0"/>
              <a:t>sværere</a:t>
            </a:r>
            <a:r>
              <a:rPr lang="en-GB" i="1" dirty="0" smtClean="0"/>
              <a:t> </a:t>
            </a:r>
            <a:r>
              <a:rPr lang="en-GB" i="1" dirty="0"/>
              <a:t>ved det, men hans del har vi så rettet </a:t>
            </a:r>
            <a:r>
              <a:rPr lang="en-GB" i="1" dirty="0" err="1"/>
              <a:t>lidt</a:t>
            </a:r>
            <a:r>
              <a:rPr lang="en-GB" i="1" dirty="0"/>
              <a:t> </a:t>
            </a:r>
            <a:r>
              <a:rPr lang="en-GB" i="1" dirty="0" err="1" smtClean="0"/>
              <a:t>sprogligt</a:t>
            </a:r>
            <a:r>
              <a:rPr lang="en-GB" i="1" dirty="0" smtClean="0"/>
              <a:t>. </a:t>
            </a:r>
            <a:r>
              <a:rPr lang="en-GB" i="1" dirty="0"/>
              <a:t>M</a:t>
            </a:r>
            <a:r>
              <a:rPr lang="en-GB" i="1" dirty="0" smtClean="0"/>
              <a:t>en </a:t>
            </a:r>
            <a:r>
              <a:rPr lang="en-GB" i="1" dirty="0" err="1" smtClean="0"/>
              <a:t>ellers</a:t>
            </a:r>
            <a:r>
              <a:rPr lang="en-GB" i="1" dirty="0" smtClean="0"/>
              <a:t>... </a:t>
            </a:r>
            <a:r>
              <a:rPr lang="en-GB" i="1" dirty="0"/>
              <a:t>han </a:t>
            </a:r>
            <a:r>
              <a:rPr lang="en-GB" i="1" dirty="0" err="1"/>
              <a:t>er</a:t>
            </a:r>
            <a:r>
              <a:rPr lang="en-GB" i="1" dirty="0"/>
              <a:t> </a:t>
            </a:r>
            <a:r>
              <a:rPr lang="en-GB" i="1" dirty="0" smtClean="0"/>
              <a:t>jo </a:t>
            </a:r>
            <a:r>
              <a:rPr lang="da-DK" i="1" dirty="0" smtClean="0"/>
              <a:t>analytikeren</a:t>
            </a:r>
            <a:r>
              <a:rPr lang="da-DK" i="1" dirty="0"/>
              <a:t>, så hans bidrag har ligesom været koden stort set, og der er jo ikke så </a:t>
            </a:r>
            <a:r>
              <a:rPr lang="da-DK" i="1" dirty="0" smtClean="0"/>
              <a:t>meget </a:t>
            </a:r>
            <a:r>
              <a:rPr lang="en-GB" i="1" dirty="0" err="1" smtClean="0"/>
              <a:t>grammatik</a:t>
            </a:r>
            <a:r>
              <a:rPr lang="en-GB" i="1" dirty="0" smtClean="0"/>
              <a:t> </a:t>
            </a:r>
            <a:r>
              <a:rPr lang="en-GB" i="1" dirty="0"/>
              <a:t>i det.”</a:t>
            </a:r>
            <a:endParaRPr lang="en-US" i="1" dirty="0" smtClean="0"/>
          </a:p>
          <a:p>
            <a:pPr marL="0" indent="0">
              <a:buNone/>
            </a:pPr>
            <a:r>
              <a:rPr lang="en-US" dirty="0"/>
              <a:t>	</a:t>
            </a:r>
            <a:r>
              <a:rPr lang="en-US" dirty="0" smtClean="0"/>
              <a:t>			      </a:t>
            </a:r>
            <a:r>
              <a:rPr lang="en-US" dirty="0" err="1" smtClean="0"/>
              <a:t>Gruppemedlem</a:t>
            </a:r>
            <a:r>
              <a:rPr lang="en-US" dirty="0" smtClean="0"/>
              <a:t>, </a:t>
            </a:r>
            <a:r>
              <a:rPr lang="en-US" dirty="0" smtClean="0"/>
              <a:t>Marianna, </a:t>
            </a:r>
            <a:r>
              <a:rPr lang="en-US" dirty="0" err="1" smtClean="0"/>
              <a:t>dansk</a:t>
            </a:r>
            <a:r>
              <a:rPr lang="en-US" dirty="0" smtClean="0"/>
              <a:t>/</a:t>
            </a:r>
            <a:r>
              <a:rPr lang="en-US" dirty="0" err="1" smtClean="0"/>
              <a:t>s</a:t>
            </a:r>
            <a:r>
              <a:rPr lang="en-US" dirty="0" err="1" smtClean="0"/>
              <a:t>pansk</a:t>
            </a:r>
            <a:r>
              <a:rPr lang="en-US" dirty="0" smtClean="0"/>
              <a:t>, SUND</a:t>
            </a:r>
            <a:endParaRPr lang="en-GB" i="1" dirty="0"/>
          </a:p>
        </p:txBody>
      </p:sp>
      <p:sp>
        <p:nvSpPr>
          <p:cNvPr id="4" name="Pladsholder til dato 3"/>
          <p:cNvSpPr>
            <a:spLocks noGrp="1"/>
          </p:cNvSpPr>
          <p:nvPr>
            <p:ph type="dt" sz="half" idx="10"/>
          </p:nvPr>
        </p:nvSpPr>
        <p:spPr/>
        <p:txBody>
          <a:bodyPr/>
          <a:lstStyle/>
          <a:p>
            <a:r>
              <a:rPr lang="da-DK" noProof="0" smtClean="0"/>
              <a:t>Sted og dato</a:t>
            </a:r>
            <a:endParaRPr lang="da-DK" noProof="0"/>
          </a:p>
        </p:txBody>
      </p:sp>
      <p:sp>
        <p:nvSpPr>
          <p:cNvPr id="5" name="Pladsholder til slidenummer 4"/>
          <p:cNvSpPr>
            <a:spLocks noGrp="1"/>
          </p:cNvSpPr>
          <p:nvPr>
            <p:ph type="sldNum" sz="quarter" idx="11"/>
          </p:nvPr>
        </p:nvSpPr>
        <p:spPr/>
        <p:txBody>
          <a:bodyPr/>
          <a:lstStyle/>
          <a:p>
            <a:r>
              <a:rPr lang="da-DK" smtClean="0"/>
              <a:t>Dias </a:t>
            </a:r>
            <a:fld id="{C3CC35E3-D664-4E28-B78A-E4B8421FC00F}" type="slidenum">
              <a:rPr lang="da-DK" smtClean="0"/>
              <a:pPr/>
              <a:t>13</a:t>
            </a:fld>
            <a:endParaRPr lang="da-DK"/>
          </a:p>
        </p:txBody>
      </p:sp>
    </p:spTree>
    <p:extLst>
      <p:ext uri="{BB962C8B-B14F-4D97-AF65-F5344CB8AC3E}">
        <p14:creationId xmlns:p14="http://schemas.microsoft.com/office/powerpoint/2010/main" val="20629025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Gruppearbejde</a:t>
            </a:r>
            <a:r>
              <a:rPr lang="en-US" dirty="0" smtClean="0"/>
              <a:t>: Andrea </a:t>
            </a:r>
            <a:r>
              <a:rPr lang="en-US" dirty="0"/>
              <a:t>(A), </a:t>
            </a:r>
            <a:r>
              <a:rPr lang="en-US" dirty="0" err="1"/>
              <a:t>Søren</a:t>
            </a:r>
            <a:r>
              <a:rPr lang="en-US" dirty="0"/>
              <a:t> (S), Marianna (M).</a:t>
            </a:r>
            <a:endParaRPr lang="en-US" dirty="0"/>
          </a:p>
        </p:txBody>
      </p:sp>
      <p:sp>
        <p:nvSpPr>
          <p:cNvPr id="3" name="Content Placeholder 2"/>
          <p:cNvSpPr>
            <a:spLocks noGrp="1"/>
          </p:cNvSpPr>
          <p:nvPr>
            <p:ph idx="1"/>
          </p:nvPr>
        </p:nvSpPr>
        <p:spPr>
          <a:xfrm>
            <a:off x="588962" y="1104900"/>
            <a:ext cx="11355387" cy="5205413"/>
          </a:xfrm>
        </p:spPr>
        <p:txBody>
          <a:bodyPr/>
          <a:lstStyle/>
          <a:p>
            <a:pPr marL="0" indent="0">
              <a:buNone/>
            </a:pPr>
            <a:r>
              <a:rPr lang="en-US" sz="1600" dirty="0" smtClean="0"/>
              <a:t>1     A 	I </a:t>
            </a:r>
            <a:r>
              <a:rPr lang="en-US" sz="1600" dirty="0"/>
              <a:t>fear in the exam or in the final there will come a question like this</a:t>
            </a:r>
          </a:p>
          <a:p>
            <a:pPr marL="0" indent="0">
              <a:buNone/>
            </a:pPr>
            <a:r>
              <a:rPr lang="en-US" sz="1600" dirty="0" smtClean="0"/>
              <a:t>2     S 	yes </a:t>
            </a:r>
            <a:r>
              <a:rPr lang="en-US" sz="1600" dirty="0"/>
              <a:t>of course there </a:t>
            </a:r>
            <a:r>
              <a:rPr lang="en-US" sz="1600" dirty="0" smtClean="0"/>
              <a:t>will</a:t>
            </a:r>
          </a:p>
          <a:p>
            <a:pPr marL="457200" indent="-457200">
              <a:buAutoNum type="arabicPlain" startAt="3"/>
            </a:pPr>
            <a:r>
              <a:rPr lang="en-US" sz="1600" dirty="0" smtClean="0"/>
              <a:t>A 	where </a:t>
            </a:r>
            <a:r>
              <a:rPr lang="en-US" sz="1600" dirty="0"/>
              <a:t>you don’t know how to answer and you don’t have a book you </a:t>
            </a:r>
            <a:r>
              <a:rPr lang="en-US" sz="1600" dirty="0" smtClean="0"/>
              <a:t>can </a:t>
            </a:r>
            <a:r>
              <a:rPr lang="en-US" sz="1600" dirty="0"/>
              <a:t>look it </a:t>
            </a:r>
            <a:r>
              <a:rPr lang="en-US" sz="1600" dirty="0" smtClean="0"/>
              <a:t>up </a:t>
            </a:r>
            <a:r>
              <a:rPr lang="en-US" sz="1600" dirty="0"/>
              <a:t>and </a:t>
            </a:r>
            <a:r>
              <a:rPr lang="en-US" sz="1600" dirty="0" smtClean="0"/>
              <a:t>you</a:t>
            </a:r>
          </a:p>
          <a:p>
            <a:pPr marL="457200" indent="-457200">
              <a:buAutoNum type="arabicPlain" startAt="3"/>
            </a:pPr>
            <a:r>
              <a:rPr lang="en-US" sz="1600" dirty="0" smtClean="0"/>
              <a:t> 	can </a:t>
            </a:r>
            <a:r>
              <a:rPr lang="en-US" sz="1600" dirty="0"/>
              <a:t>kind of google it but at some point you </a:t>
            </a:r>
            <a:r>
              <a:rPr lang="en-US" sz="1600" dirty="0" smtClean="0"/>
              <a:t>just get </a:t>
            </a:r>
            <a:r>
              <a:rPr lang="en-US" sz="1600" dirty="0"/>
              <a:t>stuck</a:t>
            </a:r>
          </a:p>
          <a:p>
            <a:pPr marL="0" indent="0">
              <a:buNone/>
            </a:pPr>
            <a:r>
              <a:rPr lang="en-US" sz="1600" dirty="0" smtClean="0"/>
              <a:t>5     S 	and </a:t>
            </a:r>
            <a:r>
              <a:rPr lang="en-US" sz="1600" dirty="0"/>
              <a:t>there has to be cause it’s a take home one week exam if it was </a:t>
            </a:r>
            <a:r>
              <a:rPr lang="en-US" sz="1600" dirty="0" smtClean="0"/>
              <a:t>easy everyone got twelve </a:t>
            </a:r>
          </a:p>
          <a:p>
            <a:pPr marL="0" indent="0">
              <a:buNone/>
            </a:pPr>
            <a:r>
              <a:rPr lang="en-US" sz="1600" dirty="0" smtClean="0"/>
              <a:t>6	then they would shut down the course next year right so</a:t>
            </a:r>
          </a:p>
          <a:p>
            <a:pPr marL="0" indent="0">
              <a:buNone/>
            </a:pPr>
            <a:r>
              <a:rPr lang="en-US" sz="1600" dirty="0" smtClean="0"/>
              <a:t>7    A 	it </a:t>
            </a:r>
            <a:r>
              <a:rPr lang="en-US" sz="1600" dirty="0"/>
              <a:t>will be difficult</a:t>
            </a:r>
          </a:p>
          <a:p>
            <a:pPr marL="0" indent="0">
              <a:buNone/>
            </a:pPr>
            <a:r>
              <a:rPr lang="en-US" sz="1600" dirty="0"/>
              <a:t>8</a:t>
            </a:r>
            <a:r>
              <a:rPr lang="en-US" sz="1600" dirty="0" smtClean="0"/>
              <a:t>    S 	there </a:t>
            </a:r>
            <a:r>
              <a:rPr lang="en-US" sz="1600" dirty="0"/>
              <a:t>would be a lot of questions where you’re like</a:t>
            </a:r>
          </a:p>
          <a:p>
            <a:pPr marL="342900" indent="-342900">
              <a:buAutoNum type="arabicPlain" startAt="9"/>
            </a:pPr>
            <a:r>
              <a:rPr lang="en-US" sz="1600" dirty="0" smtClean="0"/>
              <a:t>A 	but </a:t>
            </a:r>
            <a:r>
              <a:rPr lang="en-US" sz="1600" dirty="0"/>
              <a:t>I hate when you just don’t know one thing is that you don’t you’re not able </a:t>
            </a:r>
            <a:r>
              <a:rPr lang="en-US" sz="1600" dirty="0" smtClean="0"/>
              <a:t>to </a:t>
            </a:r>
            <a:r>
              <a:rPr lang="en-US" sz="1600" dirty="0"/>
              <a:t>answer the </a:t>
            </a:r>
            <a:endParaRPr lang="en-US" sz="1600" dirty="0" smtClean="0"/>
          </a:p>
          <a:p>
            <a:pPr marL="342900" indent="-342900">
              <a:buAutoNum type="arabicPlain" startAt="9"/>
            </a:pPr>
            <a:r>
              <a:rPr lang="en-US" sz="1600" dirty="0" smtClean="0"/>
              <a:t> 	question </a:t>
            </a:r>
            <a:r>
              <a:rPr lang="en-US" sz="1600" dirty="0"/>
              <a:t>but you don’t know how to get help to</a:t>
            </a:r>
          </a:p>
          <a:p>
            <a:pPr marL="0" indent="0">
              <a:buNone/>
            </a:pPr>
            <a:r>
              <a:rPr lang="en-US" sz="1600" dirty="0"/>
              <a:t>11 </a:t>
            </a:r>
            <a:r>
              <a:rPr lang="en-US" sz="1600" dirty="0" smtClean="0"/>
              <a:t> S 	yeah </a:t>
            </a:r>
            <a:r>
              <a:rPr lang="en-US" sz="1600" dirty="0"/>
              <a:t>that’s true</a:t>
            </a:r>
          </a:p>
          <a:p>
            <a:pPr marL="0" indent="0">
              <a:buNone/>
            </a:pPr>
            <a:r>
              <a:rPr lang="en-GB" sz="1600" dirty="0"/>
              <a:t>12 </a:t>
            </a:r>
            <a:r>
              <a:rPr lang="en-GB" sz="1600" dirty="0" smtClean="0"/>
              <a:t> A 	yeah</a:t>
            </a:r>
            <a:endParaRPr lang="en-GB" sz="1600" dirty="0"/>
          </a:p>
          <a:p>
            <a:pPr marL="0" indent="0">
              <a:buNone/>
            </a:pPr>
            <a:r>
              <a:rPr lang="en-US" sz="1600" dirty="0"/>
              <a:t>13 </a:t>
            </a:r>
            <a:r>
              <a:rPr lang="en-US" sz="1600" dirty="0" smtClean="0"/>
              <a:t> M 	ask </a:t>
            </a:r>
            <a:r>
              <a:rPr lang="en-US" sz="1600" dirty="0"/>
              <a:t>our R expert</a:t>
            </a:r>
          </a:p>
          <a:p>
            <a:pPr marL="0" indent="0">
              <a:buNone/>
            </a:pPr>
            <a:r>
              <a:rPr lang="en-US" sz="1600" dirty="0"/>
              <a:t>14 </a:t>
            </a:r>
            <a:r>
              <a:rPr lang="en-US" sz="1600" dirty="0" smtClean="0"/>
              <a:t> A 	Chang </a:t>
            </a:r>
            <a:r>
              <a:rPr lang="en-US" sz="1600" dirty="0"/>
              <a:t>I will call you during our final week like I can’t code this ((high pitched))</a:t>
            </a:r>
          </a:p>
          <a:p>
            <a:pPr marL="0" indent="0">
              <a:buNone/>
            </a:pPr>
            <a:r>
              <a:rPr lang="en-US" sz="1600" dirty="0"/>
              <a:t>15 </a:t>
            </a:r>
            <a:r>
              <a:rPr lang="en-US" sz="1600" dirty="0" smtClean="0"/>
              <a:t> M 	yeah </a:t>
            </a:r>
            <a:r>
              <a:rPr lang="en-US" sz="1600" dirty="0"/>
              <a:t>I think our group will be like Chang please this doesn’t work (.) </a:t>
            </a:r>
            <a:r>
              <a:rPr lang="en-US" sz="1600" dirty="0" smtClean="0"/>
              <a:t>why</a:t>
            </a:r>
            <a:r>
              <a:rPr lang="en-GB" sz="2000" dirty="0"/>
              <a:t> </a:t>
            </a:r>
            <a:r>
              <a:rPr lang="en-GB" sz="1600" dirty="0" smtClean="0"/>
              <a:t>((</a:t>
            </a:r>
            <a:r>
              <a:rPr lang="en-GB" sz="1600" dirty="0"/>
              <a:t>laughing))</a:t>
            </a:r>
          </a:p>
        </p:txBody>
      </p:sp>
      <p:sp>
        <p:nvSpPr>
          <p:cNvPr id="4" name="Date Placeholder 3"/>
          <p:cNvSpPr>
            <a:spLocks noGrp="1"/>
          </p:cNvSpPr>
          <p:nvPr>
            <p:ph type="dt" sz="half" idx="10"/>
          </p:nvPr>
        </p:nvSpPr>
        <p:spPr/>
        <p:txBody>
          <a:bodyPr/>
          <a:lstStyle/>
          <a:p>
            <a:fld id="{3C829339-1C74-4825-ADEB-BCD7E13EFC81}" type="datetime1">
              <a:rPr lang="da-DK" smtClean="0"/>
              <a:t>06-11-2019</a:t>
            </a:fld>
            <a:endParaRPr lang="da-DK" dirty="0"/>
          </a:p>
        </p:txBody>
      </p:sp>
      <p:sp>
        <p:nvSpPr>
          <p:cNvPr id="5" name="Slide Number Placeholder 4"/>
          <p:cNvSpPr>
            <a:spLocks noGrp="1"/>
          </p:cNvSpPr>
          <p:nvPr>
            <p:ph type="sldNum" sz="quarter" idx="12"/>
          </p:nvPr>
        </p:nvSpPr>
        <p:spPr/>
        <p:txBody>
          <a:bodyPr/>
          <a:lstStyle/>
          <a:p>
            <a:fld id="{091A926C-488A-4E3E-9C21-57CAA120E114}" type="slidenum">
              <a:rPr lang="da-DK" smtClean="0"/>
              <a:t>14</a:t>
            </a:fld>
            <a:endParaRPr lang="da-DK" dirty="0"/>
          </a:p>
        </p:txBody>
      </p:sp>
    </p:spTree>
    <p:extLst>
      <p:ext uri="{BB962C8B-B14F-4D97-AF65-F5344CB8AC3E}">
        <p14:creationId xmlns:p14="http://schemas.microsoft.com/office/powerpoint/2010/main" val="22623597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Historien</a:t>
            </a:r>
            <a:r>
              <a:rPr lang="en-GB" dirty="0" smtClean="0"/>
              <a:t> om </a:t>
            </a:r>
            <a:r>
              <a:rPr lang="en-GB" dirty="0" err="1" smtClean="0"/>
              <a:t>kursus</a:t>
            </a:r>
            <a:r>
              <a:rPr lang="en-GB" dirty="0" smtClean="0"/>
              <a:t> C</a:t>
            </a:r>
            <a:endParaRPr lang="en-GB" dirty="0"/>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buNone/>
            </a:pPr>
            <a:r>
              <a:rPr lang="en-US" dirty="0" smtClean="0"/>
              <a:t>“The </a:t>
            </a:r>
            <a:r>
              <a:rPr lang="en-US" dirty="0"/>
              <a:t>course will focus on describing, exemplifying, discussing and applying basic concepts, strategies and </a:t>
            </a:r>
            <a:r>
              <a:rPr lang="en-US" dirty="0" smtClean="0"/>
              <a:t>theories used in health interventions. Focus </a:t>
            </a:r>
            <a:r>
              <a:rPr lang="en-US" dirty="0"/>
              <a:t>will mainly be on the Danish context, and important stakeholders will be presented through actual cases</a:t>
            </a:r>
            <a:r>
              <a:rPr lang="en-US" dirty="0" smtClean="0"/>
              <a:t>.”</a:t>
            </a:r>
          </a:p>
          <a:p>
            <a:pPr marL="0" indent="0">
              <a:buNone/>
            </a:pPr>
            <a:endParaRPr lang="en-US" dirty="0" smtClean="0"/>
          </a:p>
          <a:p>
            <a:pPr marL="0" indent="0">
              <a:buNone/>
            </a:pPr>
            <a:endParaRPr lang="en-US" dirty="0"/>
          </a:p>
        </p:txBody>
      </p:sp>
      <p:sp>
        <p:nvSpPr>
          <p:cNvPr id="4" name="Date Placeholder 3"/>
          <p:cNvSpPr>
            <a:spLocks noGrp="1"/>
          </p:cNvSpPr>
          <p:nvPr>
            <p:ph type="dt" sz="half" idx="10"/>
          </p:nvPr>
        </p:nvSpPr>
        <p:spPr/>
        <p:txBody>
          <a:bodyPr/>
          <a:lstStyle/>
          <a:p>
            <a:fld id="{3C829339-1C74-4825-ADEB-BCD7E13EFC81}" type="datetime1">
              <a:rPr lang="da-DK" smtClean="0"/>
              <a:t>06-11-2019</a:t>
            </a:fld>
            <a:endParaRPr lang="da-DK" dirty="0"/>
          </a:p>
        </p:txBody>
      </p:sp>
      <p:sp>
        <p:nvSpPr>
          <p:cNvPr id="5" name="Slide Number Placeholder 4"/>
          <p:cNvSpPr>
            <a:spLocks noGrp="1"/>
          </p:cNvSpPr>
          <p:nvPr>
            <p:ph type="sldNum" sz="quarter" idx="12"/>
          </p:nvPr>
        </p:nvSpPr>
        <p:spPr/>
        <p:txBody>
          <a:bodyPr/>
          <a:lstStyle/>
          <a:p>
            <a:fld id="{091A926C-488A-4E3E-9C21-57CAA120E114}" type="slidenum">
              <a:rPr lang="da-DK" smtClean="0"/>
              <a:t>15</a:t>
            </a:fld>
            <a:endParaRPr lang="da-DK" dirty="0"/>
          </a:p>
        </p:txBody>
      </p:sp>
    </p:spTree>
    <p:extLst>
      <p:ext uri="{BB962C8B-B14F-4D97-AF65-F5344CB8AC3E}">
        <p14:creationId xmlns:p14="http://schemas.microsoft.com/office/powerpoint/2010/main" val="2070430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Gruppearbejde</a:t>
            </a:r>
            <a:r>
              <a:rPr lang="en-GB" dirty="0" smtClean="0"/>
              <a:t> </a:t>
            </a:r>
            <a:r>
              <a:rPr lang="en-GB" dirty="0" err="1" smtClean="0"/>
              <a:t>på</a:t>
            </a:r>
            <a:r>
              <a:rPr lang="en-GB" dirty="0" smtClean="0"/>
              <a:t> </a:t>
            </a:r>
            <a:r>
              <a:rPr lang="en-GB" dirty="0" err="1" smtClean="0"/>
              <a:t>kursus</a:t>
            </a:r>
            <a:r>
              <a:rPr lang="en-GB" dirty="0" smtClean="0"/>
              <a:t> C</a:t>
            </a:r>
            <a:endParaRPr lang="en-GB" dirty="0"/>
          </a:p>
        </p:txBody>
      </p:sp>
      <p:sp>
        <p:nvSpPr>
          <p:cNvPr id="3" name="Content Placeholder 2"/>
          <p:cNvSpPr>
            <a:spLocks noGrp="1"/>
          </p:cNvSpPr>
          <p:nvPr>
            <p:ph idx="1"/>
          </p:nvPr>
        </p:nvSpPr>
        <p:spPr/>
        <p:txBody>
          <a:bodyPr/>
          <a:lstStyle/>
          <a:p>
            <a:pPr marL="0" indent="0">
              <a:buNone/>
            </a:pPr>
            <a:r>
              <a:rPr lang="en-US" dirty="0" smtClean="0"/>
              <a:t>1  M 	I </a:t>
            </a:r>
            <a:r>
              <a:rPr lang="en-US" dirty="0"/>
              <a:t>think I will feel a little stupid coming out to the municipality now and </a:t>
            </a:r>
            <a:r>
              <a:rPr lang="en-US" dirty="0" smtClean="0"/>
              <a:t>2	say </a:t>
            </a:r>
            <a:r>
              <a:rPr lang="en-US" dirty="0"/>
              <a:t>yeah I</a:t>
            </a:r>
            <a:r>
              <a:rPr lang="en-US" dirty="0" smtClean="0"/>
              <a:t> </a:t>
            </a:r>
            <a:r>
              <a:rPr lang="en-US" dirty="0"/>
              <a:t>have this course so basically I should be able to work with it </a:t>
            </a:r>
            <a:r>
              <a:rPr lang="en-US" dirty="0" smtClean="0"/>
              <a:t>3	but </a:t>
            </a:r>
            <a:r>
              <a:rPr lang="en-US" dirty="0"/>
              <a:t>I don’t know </a:t>
            </a:r>
            <a:r>
              <a:rPr lang="en-US" dirty="0" smtClean="0"/>
              <a:t>any practical </a:t>
            </a:r>
            <a:r>
              <a:rPr lang="en-US" dirty="0"/>
              <a:t>use of this I know how to do it on my </a:t>
            </a:r>
            <a:endParaRPr lang="en-US" dirty="0" smtClean="0"/>
          </a:p>
          <a:p>
            <a:pPr marL="0" indent="0">
              <a:buNone/>
            </a:pPr>
            <a:r>
              <a:rPr lang="en-US" dirty="0" smtClean="0"/>
              <a:t>4	computer </a:t>
            </a:r>
            <a:r>
              <a:rPr lang="en-US" dirty="0"/>
              <a:t>but I don’t know how </a:t>
            </a:r>
            <a:r>
              <a:rPr lang="en-US" dirty="0" smtClean="0"/>
              <a:t>it’s </a:t>
            </a:r>
            <a:r>
              <a:rPr lang="en-GB" dirty="0" smtClean="0"/>
              <a:t>actually</a:t>
            </a:r>
            <a:endParaRPr lang="en-GB" dirty="0"/>
          </a:p>
          <a:p>
            <a:pPr marL="0" indent="0">
              <a:buNone/>
            </a:pPr>
            <a:r>
              <a:rPr lang="en-US" dirty="0"/>
              <a:t>5 </a:t>
            </a:r>
            <a:r>
              <a:rPr lang="en-US" dirty="0" smtClean="0"/>
              <a:t> L 	yeah </a:t>
            </a:r>
            <a:r>
              <a:rPr lang="en-US" dirty="0"/>
              <a:t>apply it in real life</a:t>
            </a:r>
          </a:p>
          <a:p>
            <a:pPr marL="0" indent="0">
              <a:buNone/>
            </a:pPr>
            <a:r>
              <a:rPr lang="en-US" dirty="0"/>
              <a:t>6 </a:t>
            </a:r>
            <a:r>
              <a:rPr lang="en-US" dirty="0" smtClean="0"/>
              <a:t> S 	and </a:t>
            </a:r>
            <a:r>
              <a:rPr lang="en-US" dirty="0"/>
              <a:t>that’s a really academic approach</a:t>
            </a:r>
          </a:p>
          <a:p>
            <a:pPr marL="0" indent="0">
              <a:buNone/>
            </a:pPr>
            <a:r>
              <a:rPr lang="en-US" dirty="0"/>
              <a:t>7 </a:t>
            </a:r>
            <a:r>
              <a:rPr lang="en-US" dirty="0" smtClean="0"/>
              <a:t> L 	so </a:t>
            </a:r>
            <a:r>
              <a:rPr lang="en-US" dirty="0"/>
              <a:t>I just feel a little stupid that I have had this course</a:t>
            </a:r>
          </a:p>
          <a:p>
            <a:pPr marL="0" indent="0">
              <a:buNone/>
            </a:pPr>
            <a:r>
              <a:rPr lang="en-US" dirty="0" smtClean="0"/>
              <a:t>8  S 	I </a:t>
            </a:r>
            <a:r>
              <a:rPr lang="en-US" dirty="0"/>
              <a:t>feel like I’m just some academic who knows everything about the </a:t>
            </a:r>
            <a:endParaRPr lang="en-US" dirty="0" smtClean="0"/>
          </a:p>
          <a:p>
            <a:pPr marL="0" indent="0">
              <a:buNone/>
            </a:pPr>
            <a:r>
              <a:rPr lang="en-US" dirty="0" smtClean="0"/>
              <a:t>9	theory </a:t>
            </a:r>
            <a:r>
              <a:rPr lang="en-US" dirty="0"/>
              <a:t>and </a:t>
            </a:r>
            <a:r>
              <a:rPr lang="en-US" dirty="0" smtClean="0"/>
              <a:t>then when </a:t>
            </a:r>
            <a:r>
              <a:rPr lang="en-US" dirty="0"/>
              <a:t>I come out in the real world I’m like are you </a:t>
            </a:r>
            <a:endParaRPr lang="en-US" dirty="0" smtClean="0"/>
          </a:p>
          <a:p>
            <a:pPr marL="0" indent="0">
              <a:buNone/>
            </a:pPr>
            <a:r>
              <a:rPr lang="en-US" dirty="0" smtClean="0"/>
              <a:t>10	guys </a:t>
            </a:r>
            <a:r>
              <a:rPr lang="en-US" dirty="0"/>
              <a:t>(.) I don’t know </a:t>
            </a:r>
            <a:r>
              <a:rPr lang="en-US" dirty="0" err="1" smtClean="0"/>
              <a:t>anythin</a:t>
            </a:r>
            <a:r>
              <a:rPr lang="en-GB" dirty="0"/>
              <a:t>g</a:t>
            </a:r>
            <a:r>
              <a:rPr lang="en-GB" dirty="0" smtClean="0"/>
              <a:t> </a:t>
            </a:r>
            <a:r>
              <a:rPr lang="en-GB" dirty="0"/>
              <a:t>about it</a:t>
            </a:r>
          </a:p>
          <a:p>
            <a:endParaRPr lang="en-GB" dirty="0"/>
          </a:p>
        </p:txBody>
      </p:sp>
      <p:sp>
        <p:nvSpPr>
          <p:cNvPr id="4" name="Date Placeholder 3"/>
          <p:cNvSpPr>
            <a:spLocks noGrp="1"/>
          </p:cNvSpPr>
          <p:nvPr>
            <p:ph type="dt" sz="half" idx="10"/>
          </p:nvPr>
        </p:nvSpPr>
        <p:spPr/>
        <p:txBody>
          <a:bodyPr/>
          <a:lstStyle/>
          <a:p>
            <a:fld id="{3C829339-1C74-4825-ADEB-BCD7E13EFC81}" type="datetime1">
              <a:rPr lang="da-DK" smtClean="0"/>
              <a:t>06-11-2019</a:t>
            </a:fld>
            <a:endParaRPr lang="da-DK" dirty="0"/>
          </a:p>
        </p:txBody>
      </p:sp>
      <p:sp>
        <p:nvSpPr>
          <p:cNvPr id="5" name="Slide Number Placeholder 4"/>
          <p:cNvSpPr>
            <a:spLocks noGrp="1"/>
          </p:cNvSpPr>
          <p:nvPr>
            <p:ph type="sldNum" sz="quarter" idx="12"/>
          </p:nvPr>
        </p:nvSpPr>
        <p:spPr/>
        <p:txBody>
          <a:bodyPr/>
          <a:lstStyle/>
          <a:p>
            <a:fld id="{091A926C-488A-4E3E-9C21-57CAA120E114}" type="slidenum">
              <a:rPr lang="da-DK" smtClean="0"/>
              <a:t>16</a:t>
            </a:fld>
            <a:endParaRPr lang="da-DK" dirty="0"/>
          </a:p>
        </p:txBody>
      </p:sp>
    </p:spTree>
    <p:extLst>
      <p:ext uri="{BB962C8B-B14F-4D97-AF65-F5344CB8AC3E}">
        <p14:creationId xmlns:p14="http://schemas.microsoft.com/office/powerpoint/2010/main" val="2240455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Konklusion</a:t>
            </a:r>
            <a:endParaRPr lang="en-GB" dirty="0"/>
          </a:p>
        </p:txBody>
      </p:sp>
      <p:sp>
        <p:nvSpPr>
          <p:cNvPr id="3" name="Content Placeholder 2"/>
          <p:cNvSpPr>
            <a:spLocks noGrp="1"/>
          </p:cNvSpPr>
          <p:nvPr>
            <p:ph idx="1"/>
          </p:nvPr>
        </p:nvSpPr>
        <p:spPr/>
        <p:txBody>
          <a:bodyPr/>
          <a:lstStyle/>
          <a:p>
            <a:pPr marL="0" indent="0">
              <a:buNone/>
            </a:pPr>
            <a:r>
              <a:rPr lang="en-GB" dirty="0" err="1"/>
              <a:t>Internationaliseringens</a:t>
            </a:r>
            <a:r>
              <a:rPr lang="en-GB" dirty="0"/>
              <a:t> “</a:t>
            </a:r>
            <a:r>
              <a:rPr lang="en-GB" dirty="0" err="1"/>
              <a:t>blinde</a:t>
            </a:r>
            <a:r>
              <a:rPr lang="en-GB" dirty="0"/>
              <a:t> </a:t>
            </a:r>
            <a:r>
              <a:rPr lang="en-GB" dirty="0" err="1"/>
              <a:t>pletter</a:t>
            </a:r>
            <a:r>
              <a:rPr lang="en-GB" dirty="0" smtClean="0"/>
              <a:t>”: </a:t>
            </a:r>
          </a:p>
          <a:p>
            <a:pPr marL="0" indent="0">
              <a:buNone/>
            </a:pPr>
            <a:endParaRPr lang="en-GB" dirty="0"/>
          </a:p>
          <a:p>
            <a:r>
              <a:rPr lang="en-GB" dirty="0" err="1" smtClean="0"/>
              <a:t>Hvem</a:t>
            </a:r>
            <a:r>
              <a:rPr lang="en-GB" dirty="0" smtClean="0"/>
              <a:t> </a:t>
            </a:r>
            <a:r>
              <a:rPr lang="en-GB" dirty="0" err="1"/>
              <a:t>kommer</a:t>
            </a:r>
            <a:r>
              <a:rPr lang="en-GB" dirty="0"/>
              <a:t> </a:t>
            </a:r>
            <a:r>
              <a:rPr lang="en-GB" dirty="0"/>
              <a:t>i</a:t>
            </a:r>
            <a:r>
              <a:rPr lang="en-GB" dirty="0" smtClean="0"/>
              <a:t> </a:t>
            </a:r>
            <a:r>
              <a:rPr lang="en-GB" dirty="0" err="1" smtClean="0"/>
              <a:t>klemme</a:t>
            </a:r>
            <a:r>
              <a:rPr lang="en-GB" dirty="0" smtClean="0"/>
              <a:t> </a:t>
            </a:r>
            <a:r>
              <a:rPr lang="en-GB" dirty="0" err="1" smtClean="0"/>
              <a:t>i</a:t>
            </a:r>
            <a:r>
              <a:rPr lang="en-GB" dirty="0" smtClean="0"/>
              <a:t> </a:t>
            </a:r>
            <a:r>
              <a:rPr lang="en-GB" dirty="0"/>
              <a:t>KUs “</a:t>
            </a:r>
            <a:r>
              <a:rPr lang="en-GB" dirty="0" err="1"/>
              <a:t>ikke</a:t>
            </a:r>
            <a:r>
              <a:rPr lang="en-GB" dirty="0"/>
              <a:t>”-</a:t>
            </a:r>
            <a:r>
              <a:rPr lang="en-GB" dirty="0" err="1"/>
              <a:t>strategi</a:t>
            </a:r>
            <a:r>
              <a:rPr lang="en-GB" dirty="0"/>
              <a:t> </a:t>
            </a:r>
            <a:endParaRPr lang="en-GB" dirty="0" smtClean="0"/>
          </a:p>
          <a:p>
            <a:pPr marL="0" indent="0">
              <a:buNone/>
            </a:pPr>
            <a:endParaRPr lang="en-GB" dirty="0"/>
          </a:p>
          <a:p>
            <a:r>
              <a:rPr lang="en-GB" dirty="0" err="1"/>
              <a:t>K</a:t>
            </a:r>
            <a:r>
              <a:rPr lang="en-GB" dirty="0" err="1" smtClean="0"/>
              <a:t>an</a:t>
            </a:r>
            <a:r>
              <a:rPr lang="en-GB" dirty="0" smtClean="0"/>
              <a:t> </a:t>
            </a:r>
            <a:r>
              <a:rPr lang="en-GB" dirty="0" err="1"/>
              <a:t>parallelsproglighed</a:t>
            </a:r>
            <a:r>
              <a:rPr lang="en-GB" dirty="0"/>
              <a:t> </a:t>
            </a:r>
            <a:r>
              <a:rPr lang="en-GB" dirty="0" err="1"/>
              <a:t>og</a:t>
            </a:r>
            <a:r>
              <a:rPr lang="en-GB" dirty="0"/>
              <a:t> </a:t>
            </a:r>
            <a:r>
              <a:rPr lang="en-GB" dirty="0" err="1"/>
              <a:t>internationalisering</a:t>
            </a:r>
            <a:r>
              <a:rPr lang="en-GB" dirty="0"/>
              <a:t> </a:t>
            </a:r>
            <a:r>
              <a:rPr lang="en-GB" dirty="0" err="1"/>
              <a:t>sameksistere</a:t>
            </a:r>
            <a:r>
              <a:rPr lang="en-GB" dirty="0"/>
              <a:t>? </a:t>
            </a:r>
            <a:endParaRPr lang="en-GB" dirty="0" smtClean="0"/>
          </a:p>
          <a:p>
            <a:endParaRPr lang="en-GB" dirty="0"/>
          </a:p>
          <a:p>
            <a:r>
              <a:rPr lang="en-GB" smtClean="0"/>
              <a:t>Flerproglighed </a:t>
            </a:r>
            <a:r>
              <a:rPr lang="en-GB" dirty="0" err="1"/>
              <a:t>som</a:t>
            </a:r>
            <a:r>
              <a:rPr lang="en-GB" dirty="0"/>
              <a:t> del </a:t>
            </a:r>
            <a:r>
              <a:rPr lang="en-GB" dirty="0" err="1"/>
              <a:t>af</a:t>
            </a:r>
            <a:r>
              <a:rPr lang="en-GB" dirty="0"/>
              <a:t> </a:t>
            </a:r>
            <a:r>
              <a:rPr lang="en-GB" dirty="0" err="1"/>
              <a:t>pædagogisk</a:t>
            </a:r>
            <a:r>
              <a:rPr lang="en-GB" dirty="0"/>
              <a:t> </a:t>
            </a:r>
            <a:r>
              <a:rPr lang="en-GB" dirty="0" err="1"/>
              <a:t>praksis</a:t>
            </a:r>
            <a:r>
              <a:rPr lang="en-GB" dirty="0"/>
              <a:t>: </a:t>
            </a:r>
            <a:r>
              <a:rPr lang="en-GB" dirty="0" err="1"/>
              <a:t>Er</a:t>
            </a:r>
            <a:r>
              <a:rPr lang="en-GB" dirty="0"/>
              <a:t> </a:t>
            </a:r>
            <a:r>
              <a:rPr lang="en-GB" dirty="0" err="1"/>
              <a:t>det</a:t>
            </a:r>
            <a:r>
              <a:rPr lang="en-GB" dirty="0"/>
              <a:t> </a:t>
            </a:r>
            <a:r>
              <a:rPr lang="en-GB" dirty="0" err="1"/>
              <a:t>forskelligt</a:t>
            </a:r>
            <a:r>
              <a:rPr lang="en-GB" dirty="0"/>
              <a:t> </a:t>
            </a:r>
            <a:r>
              <a:rPr lang="en-GB" dirty="0" err="1"/>
              <a:t>på</a:t>
            </a:r>
            <a:r>
              <a:rPr lang="en-GB" dirty="0"/>
              <a:t> </a:t>
            </a:r>
            <a:r>
              <a:rPr lang="en-GB" dirty="0" err="1"/>
              <a:t>tværs</a:t>
            </a:r>
            <a:r>
              <a:rPr lang="en-GB" dirty="0"/>
              <a:t> </a:t>
            </a:r>
            <a:r>
              <a:rPr lang="en-GB" dirty="0" err="1"/>
              <a:t>af</a:t>
            </a:r>
            <a:r>
              <a:rPr lang="en-GB" dirty="0"/>
              <a:t> fag? </a:t>
            </a:r>
          </a:p>
          <a:p>
            <a:endParaRPr lang="en-GB" dirty="0"/>
          </a:p>
          <a:p>
            <a:r>
              <a:rPr lang="en-GB" dirty="0" err="1" smtClean="0"/>
              <a:t>Internationaliseringens</a:t>
            </a:r>
            <a:r>
              <a:rPr lang="en-GB" dirty="0" smtClean="0"/>
              <a:t> paradox: </a:t>
            </a:r>
            <a:r>
              <a:rPr lang="en-GB" dirty="0" err="1" smtClean="0"/>
              <a:t>Hvad</a:t>
            </a:r>
            <a:r>
              <a:rPr lang="en-GB" dirty="0" smtClean="0"/>
              <a:t> </a:t>
            </a:r>
            <a:r>
              <a:rPr lang="en-GB" dirty="0" err="1" smtClean="0"/>
              <a:t>skal</a:t>
            </a:r>
            <a:r>
              <a:rPr lang="en-GB" dirty="0" smtClean="0"/>
              <a:t> </a:t>
            </a:r>
            <a:r>
              <a:rPr lang="en-GB" dirty="0" err="1" smtClean="0"/>
              <a:t>internationalisering</a:t>
            </a:r>
            <a:r>
              <a:rPr lang="en-GB" dirty="0" smtClean="0"/>
              <a:t> </a:t>
            </a:r>
            <a:r>
              <a:rPr lang="en-GB" dirty="0" err="1" smtClean="0"/>
              <a:t>betyde</a:t>
            </a:r>
            <a:r>
              <a:rPr lang="en-GB" dirty="0" smtClean="0"/>
              <a:t>? </a:t>
            </a:r>
            <a:endParaRPr lang="en-GB" dirty="0"/>
          </a:p>
          <a:p>
            <a:endParaRPr lang="en-GB" dirty="0" smtClean="0"/>
          </a:p>
        </p:txBody>
      </p:sp>
      <p:sp>
        <p:nvSpPr>
          <p:cNvPr id="4" name="Date Placeholder 3"/>
          <p:cNvSpPr>
            <a:spLocks noGrp="1"/>
          </p:cNvSpPr>
          <p:nvPr>
            <p:ph type="dt" sz="half" idx="10"/>
          </p:nvPr>
        </p:nvSpPr>
        <p:spPr/>
        <p:txBody>
          <a:bodyPr/>
          <a:lstStyle/>
          <a:p>
            <a:fld id="{3C829339-1C74-4825-ADEB-BCD7E13EFC81}" type="datetime1">
              <a:rPr lang="da-DK" smtClean="0"/>
              <a:t>07-11-2019</a:t>
            </a:fld>
            <a:endParaRPr lang="da-DK" dirty="0"/>
          </a:p>
        </p:txBody>
      </p:sp>
      <p:sp>
        <p:nvSpPr>
          <p:cNvPr id="5" name="Slide Number Placeholder 4"/>
          <p:cNvSpPr>
            <a:spLocks noGrp="1"/>
          </p:cNvSpPr>
          <p:nvPr>
            <p:ph type="sldNum" sz="quarter" idx="12"/>
          </p:nvPr>
        </p:nvSpPr>
        <p:spPr/>
        <p:txBody>
          <a:bodyPr/>
          <a:lstStyle/>
          <a:p>
            <a:fld id="{091A926C-488A-4E3E-9C21-57CAA120E114}" type="slidenum">
              <a:rPr lang="da-DK" smtClean="0"/>
              <a:t>17</a:t>
            </a:fld>
            <a:endParaRPr lang="da-DK" dirty="0"/>
          </a:p>
        </p:txBody>
      </p:sp>
    </p:spTree>
    <p:extLst>
      <p:ext uri="{BB962C8B-B14F-4D97-AF65-F5344CB8AC3E}">
        <p14:creationId xmlns:p14="http://schemas.microsoft.com/office/powerpoint/2010/main" val="25730731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964807-3496-47E8-915B-96DB96A167BC}" type="datetime1">
              <a:rPr lang="da-DK" smtClean="0"/>
              <a:t>07-11-2019</a:t>
            </a:fld>
            <a:endParaRPr lang="da-DK" dirty="0"/>
          </a:p>
        </p:txBody>
      </p:sp>
      <p:sp>
        <p:nvSpPr>
          <p:cNvPr id="3" name="Slide Number Placeholder 2"/>
          <p:cNvSpPr>
            <a:spLocks noGrp="1"/>
          </p:cNvSpPr>
          <p:nvPr>
            <p:ph type="sldNum" sz="quarter" idx="12"/>
          </p:nvPr>
        </p:nvSpPr>
        <p:spPr/>
        <p:txBody>
          <a:bodyPr/>
          <a:lstStyle/>
          <a:p>
            <a:fld id="{091A926C-488A-4E3E-9C21-57CAA120E114}" type="slidenum">
              <a:rPr lang="da-DK" smtClean="0"/>
              <a:t>18</a:t>
            </a:fld>
            <a:endParaRPr lang="da-DK" dirty="0"/>
          </a:p>
        </p:txBody>
      </p:sp>
      <p:sp>
        <p:nvSpPr>
          <p:cNvPr id="4" name="Text Placeholder 3"/>
          <p:cNvSpPr>
            <a:spLocks noGrp="1"/>
          </p:cNvSpPr>
          <p:nvPr>
            <p:ph type="body" sz="quarter" idx="15"/>
          </p:nvPr>
        </p:nvSpPr>
        <p:spPr/>
        <p:txBody>
          <a:bodyPr/>
          <a:lstStyle/>
          <a:p>
            <a:pPr marL="0" indent="0">
              <a:buNone/>
            </a:pPr>
            <a:endParaRPr lang="en-GB" dirty="0" smtClean="0"/>
          </a:p>
          <a:p>
            <a:pPr marL="0" indent="0">
              <a:buNone/>
            </a:pPr>
            <a:endParaRPr lang="en-GB" dirty="0"/>
          </a:p>
          <a:p>
            <a:pPr marL="0" indent="0">
              <a:buNone/>
            </a:pPr>
            <a:r>
              <a:rPr lang="en-GB" dirty="0" smtClean="0"/>
              <a:t>			</a:t>
            </a:r>
            <a:r>
              <a:rPr lang="en-GB" dirty="0" err="1" smtClean="0"/>
              <a:t>Spørgsmål</a:t>
            </a:r>
            <a:r>
              <a:rPr lang="en-GB" dirty="0" smtClean="0"/>
              <a:t>?</a:t>
            </a:r>
            <a:endParaRPr lang="en-GB" dirty="0"/>
          </a:p>
        </p:txBody>
      </p:sp>
    </p:spTree>
    <p:extLst>
      <p:ext uri="{BB962C8B-B14F-4D97-AF65-F5344CB8AC3E}">
        <p14:creationId xmlns:p14="http://schemas.microsoft.com/office/powerpoint/2010/main" val="647931249"/>
      </p:ext>
    </p:extLst>
  </p:cSld>
  <p:clrMapOvr>
    <a:masterClrMapping/>
  </p:clrMapOvr>
  <p:timing>
    <p:tnLst>
      <p:par>
        <p:cTn id="1" dur="indefinite" restart="never" nodeType="tmRoot"/>
      </p:par>
    </p:tnLst>
  </p:timing>
</p:sld>
</file>

<file path=ppt/theme/theme1.xml><?xml version="1.0" encoding="utf-8"?>
<a:theme xmlns:a="http://schemas.openxmlformats.org/drawingml/2006/main" name="Brugerdefineret design">
  <a:themeElements>
    <a:clrScheme name="KU 2016">
      <a:dk1>
        <a:sysClr val="windowText" lastClr="000000"/>
      </a:dk1>
      <a:lt1>
        <a:sysClr val="window" lastClr="FFFFFF"/>
      </a:lt1>
      <a:dk2>
        <a:srgbClr val="6E6E6E"/>
      </a:dk2>
      <a:lt2>
        <a:srgbClr val="E7E6E6"/>
      </a:lt2>
      <a:accent1>
        <a:srgbClr val="A31D20"/>
      </a:accent1>
      <a:accent2>
        <a:srgbClr val="7B7B7B"/>
      </a:accent2>
      <a:accent3>
        <a:srgbClr val="D49F3A"/>
      </a:accent3>
      <a:accent4>
        <a:srgbClr val="42759B"/>
      </a:accent4>
      <a:accent5>
        <a:srgbClr val="79ADB1"/>
      </a:accent5>
      <a:accent6>
        <a:srgbClr val="779921"/>
      </a:accent6>
      <a:hlink>
        <a:srgbClr val="A31D20"/>
      </a:hlink>
      <a:folHlink>
        <a:srgbClr val="000000"/>
      </a:folHlink>
    </a:clrScheme>
    <a:fontScheme name="KU2016">
      <a:majorFont>
        <a:latin typeface="Microsoft New Tai Lue"/>
        <a:ea typeface=""/>
        <a:cs typeface=""/>
      </a:majorFont>
      <a:minorFont>
        <a:latin typeface="Microsoft New Tai Lue"/>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6x9_DK_lille.potx" id="{BE9C15E7-90F8-4CF2-8B96-2848F515C8F5}" vid="{DD010ABE-EF93-4421-BF04-578FEEDB9FA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0</TotalTime>
  <Words>1024</Words>
  <Application>Microsoft Office PowerPoint</Application>
  <PresentationFormat>Widescreen</PresentationFormat>
  <Paragraphs>194</Paragraphs>
  <Slides>18</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Microsoft New Tai Lue</vt:lpstr>
      <vt:lpstr>Times New Roman</vt:lpstr>
      <vt:lpstr>Wingdings</vt:lpstr>
      <vt:lpstr>Brugerdefineret design</vt:lpstr>
      <vt:lpstr>PowerPoint Presentation</vt:lpstr>
      <vt:lpstr>Internationalisering og sprogpolitik </vt:lpstr>
      <vt:lpstr>Feltarbejde i det internationale klasseværelse</vt:lpstr>
      <vt:lpstr>Hvor stammer mine erfaringer fra?</vt:lpstr>
      <vt:lpstr>Sprogpolitik og praksis</vt:lpstr>
      <vt:lpstr>Hvorfor sprogpolitik – studerendes stemmer</vt:lpstr>
      <vt:lpstr>Københavns Universitets “strategi 2023”</vt:lpstr>
      <vt:lpstr>Parallelsproglighed</vt:lpstr>
      <vt:lpstr>Eksempel på parallelsproglighed i en eksamenssituation</vt:lpstr>
      <vt:lpstr>Eksamenssituation 1</vt:lpstr>
      <vt:lpstr>Eksamenssituation 2</vt:lpstr>
      <vt:lpstr>Det internationale klasseværelse</vt:lpstr>
      <vt:lpstr>Historien om Chang  </vt:lpstr>
      <vt:lpstr>Gruppearbejde: Andrea (A), Søren (S), Marianna (M).</vt:lpstr>
      <vt:lpstr>Historien om kursus C</vt:lpstr>
      <vt:lpstr>Gruppearbejde på kursus C</vt:lpstr>
      <vt:lpstr>Konklusion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2019-10-24T11:44:44Z</dcterms:created>
  <dcterms:modified xsi:type="dcterms:W3CDTF">2019-11-07T10:44:47Z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www.skabelon.dk</vt:lpwstr>
  </property>
  <property fmtid="{D5CDD505-2E9C-101B-9397-08002B2CF9AE}" pid="3" name="SD_DocumentLanguage">
    <vt:lpwstr>da-DK</vt:lpwstr>
  </property>
</Properties>
</file>